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64" r:id="rId2"/>
    <p:sldMasterId id="2147483776" r:id="rId3"/>
    <p:sldMasterId id="2147483788" r:id="rId4"/>
    <p:sldMasterId id="2147483800" r:id="rId5"/>
    <p:sldMasterId id="2147483812" r:id="rId6"/>
    <p:sldMasterId id="2147483824" r:id="rId7"/>
  </p:sldMasterIdLst>
  <p:notesMasterIdLst>
    <p:notesMasterId r:id="rId9"/>
  </p:notesMasterIdLst>
  <p:handoutMasterIdLst>
    <p:handoutMasterId r:id="rId10"/>
  </p:handoutMasterIdLst>
  <p:sldIdLst>
    <p:sldId id="342" r:id="rId8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3" autoAdjust="0"/>
    <p:restoredTop sz="94626" autoAdjust="0"/>
  </p:normalViewPr>
  <p:slideViewPr>
    <p:cSldViewPr>
      <p:cViewPr varScale="1">
        <p:scale>
          <a:sx n="97" d="100"/>
          <a:sy n="97" d="100"/>
        </p:scale>
        <p:origin x="52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2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82" y="-108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208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9630" y="2"/>
            <a:ext cx="29208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E85D3-73CA-46F8-B709-408DD7AE28F2}" type="datetimeFigureOut">
              <a:rPr lang="de-DE" smtClean="0"/>
              <a:pPr/>
              <a:t>20.11.2017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9" y="9377363"/>
            <a:ext cx="29208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9630" y="9377363"/>
            <a:ext cx="29208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7F01C-791B-4A2B-A370-B171E508E8F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525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8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5BAA2-C204-4B9F-AC04-F07326ADD225}" type="datetimeFigureOut">
              <a:rPr lang="de-DE" smtClean="0"/>
              <a:pPr/>
              <a:t>20.11.2017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35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35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FC468-C274-42ED-889E-0EF9AB1B563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2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microsoft.com/office/2007/relationships/hdphoto" Target="../media/hdphoto1.wdp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2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2.jpeg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3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3.jpe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4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7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fik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2" y="719214"/>
            <a:ext cx="2201621" cy="129122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51" y="890648"/>
            <a:ext cx="1562101" cy="186745"/>
          </a:xfrm>
          <a:prstGeom prst="rect">
            <a:avLst/>
          </a:prstGeom>
        </p:spPr>
      </p:pic>
      <p:sp>
        <p:nvSpPr>
          <p:cNvPr id="32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97756" y="1269240"/>
            <a:ext cx="10010777" cy="1842450"/>
          </a:xfrm>
        </p:spPr>
        <p:txBody>
          <a:bodyPr anchor="ctr"/>
          <a:lstStyle>
            <a:lvl1pPr algn="ctr">
              <a:defRPr sz="6000" baseline="0"/>
            </a:lvl1pPr>
          </a:lstStyle>
          <a:p>
            <a:r>
              <a:rPr lang="de-DE" dirty="0"/>
              <a:t>Schlagzeile hier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83872" y="3147933"/>
            <a:ext cx="8424661" cy="1020859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rgbClr val="456A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Der Untertitel findet hier Platz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1097756" y="5618088"/>
            <a:ext cx="11094035" cy="1236366"/>
          </a:xfrm>
          <a:custGeom>
            <a:avLst/>
            <a:gdLst>
              <a:gd name="connsiteX0" fmla="*/ 10058668 w 11094035"/>
              <a:gd name="connsiteY0" fmla="*/ 0 h 1236366"/>
              <a:gd name="connsiteX1" fmla="*/ 10072487 w 11094035"/>
              <a:gd name="connsiteY1" fmla="*/ 0 h 1236366"/>
              <a:gd name="connsiteX2" fmla="*/ 10121171 w 11094035"/>
              <a:gd name="connsiteY2" fmla="*/ 60447 h 1236366"/>
              <a:gd name="connsiteX3" fmla="*/ 10121171 w 11094035"/>
              <a:gd name="connsiteY3" fmla="*/ 230635 h 1236366"/>
              <a:gd name="connsiteX4" fmla="*/ 11094035 w 11094035"/>
              <a:gd name="connsiteY4" fmla="*/ 230635 h 1236366"/>
              <a:gd name="connsiteX5" fmla="*/ 11094035 w 11094035"/>
              <a:gd name="connsiteY5" fmla="*/ 1236366 h 1236366"/>
              <a:gd name="connsiteX6" fmla="*/ 340944 w 11094035"/>
              <a:gd name="connsiteY6" fmla="*/ 1236366 h 1236366"/>
              <a:gd name="connsiteX7" fmla="*/ 0 w 11094035"/>
              <a:gd name="connsiteY7" fmla="*/ 421426 h 1236366"/>
              <a:gd name="connsiteX8" fmla="*/ 0 w 11094035"/>
              <a:gd name="connsiteY8" fmla="*/ 373762 h 1236366"/>
              <a:gd name="connsiteX9" fmla="*/ 1 w 11094035"/>
              <a:gd name="connsiteY9" fmla="*/ 373762 h 1236366"/>
              <a:gd name="connsiteX10" fmla="*/ 1 w 11094035"/>
              <a:gd name="connsiteY10" fmla="*/ 396802 h 1236366"/>
              <a:gd name="connsiteX11" fmla="*/ 3722897 w 11094035"/>
              <a:gd name="connsiteY11" fmla="*/ 396802 h 1236366"/>
              <a:gd name="connsiteX12" fmla="*/ 3722897 w 11094035"/>
              <a:gd name="connsiteY12" fmla="*/ 373762 h 1236366"/>
              <a:gd name="connsiteX13" fmla="*/ 9788066 w 11094035"/>
              <a:gd name="connsiteY13" fmla="*/ 373762 h 1236366"/>
              <a:gd name="connsiteX14" fmla="*/ 9788066 w 11094035"/>
              <a:gd name="connsiteY14" fmla="*/ 85986 h 1236366"/>
              <a:gd name="connsiteX15" fmla="*/ 9826669 w 11094035"/>
              <a:gd name="connsiteY15" fmla="*/ 26227 h 1236366"/>
              <a:gd name="connsiteX16" fmla="*/ 9859819 w 11094035"/>
              <a:gd name="connsiteY16" fmla="*/ 78859 h 1236366"/>
              <a:gd name="connsiteX17" fmla="*/ 9859819 w 11094035"/>
              <a:gd name="connsiteY17" fmla="*/ 172263 h 1236366"/>
              <a:gd name="connsiteX18" fmla="*/ 9873444 w 11094035"/>
              <a:gd name="connsiteY18" fmla="*/ 172263 h 1236366"/>
              <a:gd name="connsiteX19" fmla="*/ 9865855 w 11094035"/>
              <a:gd name="connsiteY19" fmla="*/ 212977 h 1236366"/>
              <a:gd name="connsiteX20" fmla="*/ 9927428 w 11094035"/>
              <a:gd name="connsiteY20" fmla="*/ 172263 h 1236366"/>
              <a:gd name="connsiteX21" fmla="*/ 9952060 w 11094035"/>
              <a:gd name="connsiteY21" fmla="*/ 172263 h 1236366"/>
              <a:gd name="connsiteX22" fmla="*/ 10001451 w 11094035"/>
              <a:gd name="connsiteY22" fmla="*/ 208137 h 1236366"/>
              <a:gd name="connsiteX23" fmla="*/ 9994712 w 11094035"/>
              <a:gd name="connsiteY23" fmla="*/ 172263 h 1236366"/>
              <a:gd name="connsiteX24" fmla="*/ 10005635 w 11094035"/>
              <a:gd name="connsiteY24" fmla="*/ 172263 h 1236366"/>
              <a:gd name="connsiteX25" fmla="*/ 10005635 w 11094035"/>
              <a:gd name="connsiteY25" fmla="*/ 69972 h 123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094035" h="1236366">
                <a:moveTo>
                  <a:pt x="10058668" y="0"/>
                </a:moveTo>
                <a:lnTo>
                  <a:pt x="10072487" y="0"/>
                </a:lnTo>
                <a:lnTo>
                  <a:pt x="10121171" y="60447"/>
                </a:lnTo>
                <a:lnTo>
                  <a:pt x="10121171" y="230635"/>
                </a:lnTo>
                <a:lnTo>
                  <a:pt x="11094035" y="230635"/>
                </a:lnTo>
                <a:lnTo>
                  <a:pt x="11094035" y="1236366"/>
                </a:lnTo>
                <a:lnTo>
                  <a:pt x="340944" y="1236366"/>
                </a:lnTo>
                <a:lnTo>
                  <a:pt x="0" y="421426"/>
                </a:lnTo>
                <a:lnTo>
                  <a:pt x="0" y="373762"/>
                </a:lnTo>
                <a:lnTo>
                  <a:pt x="1" y="373762"/>
                </a:lnTo>
                <a:lnTo>
                  <a:pt x="1" y="396802"/>
                </a:lnTo>
                <a:lnTo>
                  <a:pt x="3722897" y="396802"/>
                </a:lnTo>
                <a:lnTo>
                  <a:pt x="3722897" y="373762"/>
                </a:lnTo>
                <a:lnTo>
                  <a:pt x="9788066" y="373762"/>
                </a:lnTo>
                <a:lnTo>
                  <a:pt x="9788066" y="85986"/>
                </a:lnTo>
                <a:lnTo>
                  <a:pt x="9826669" y="26227"/>
                </a:lnTo>
                <a:lnTo>
                  <a:pt x="9859819" y="78859"/>
                </a:lnTo>
                <a:lnTo>
                  <a:pt x="9859819" y="172263"/>
                </a:lnTo>
                <a:lnTo>
                  <a:pt x="9873444" y="172263"/>
                </a:lnTo>
                <a:lnTo>
                  <a:pt x="9865855" y="212977"/>
                </a:lnTo>
                <a:lnTo>
                  <a:pt x="9927428" y="172263"/>
                </a:lnTo>
                <a:lnTo>
                  <a:pt x="9952060" y="172263"/>
                </a:lnTo>
                <a:lnTo>
                  <a:pt x="10001451" y="208137"/>
                </a:lnTo>
                <a:lnTo>
                  <a:pt x="9994712" y="172263"/>
                </a:lnTo>
                <a:lnTo>
                  <a:pt x="10005635" y="172263"/>
                </a:lnTo>
                <a:lnTo>
                  <a:pt x="10005635" y="69972"/>
                </a:lnTo>
                <a:close/>
              </a:path>
            </a:pathLst>
          </a:custGeom>
          <a:solidFill>
            <a:srgbClr val="E9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696" y="6384328"/>
            <a:ext cx="246814" cy="18916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964" y="6367592"/>
            <a:ext cx="260815" cy="22375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157" y="6332803"/>
            <a:ext cx="232038" cy="2478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720" y="6343943"/>
            <a:ext cx="170581" cy="25154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63" y="6348077"/>
            <a:ext cx="204523" cy="243271"/>
          </a:xfrm>
          <a:prstGeom prst="rect">
            <a:avLst/>
          </a:prstGeom>
        </p:spPr>
      </p:pic>
      <p:pic>
        <p:nvPicPr>
          <p:cNvPr id="10" name="Bistum Osnabrück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667" b="35000" l="87970" r="95701">
                        <a14:foregroundMark x1="90905" y1="15333" x2="90905" y2="15333"/>
                        <a14:foregroundMark x1="91360" y1="16333" x2="91360" y2="16333"/>
                        <a14:foregroundMark x1="91732" y1="16333" x2="91732" y2="16333"/>
                        <a14:foregroundMark x1="92146" y1="17333" x2="92146" y2="17333"/>
                        <a14:foregroundMark x1="92559" y1="17333" x2="92559" y2="17333"/>
                        <a14:foregroundMark x1="93096" y1="16000" x2="93096" y2="16000"/>
                        <a14:foregroundMark x1="93179" y1="27333" x2="93179" y2="27333"/>
                        <a14:foregroundMark x1="94088" y1="27667" x2="94088" y2="27667"/>
                        <a14:foregroundMark x1="94915" y1="27000" x2="94915" y2="27000"/>
                        <a14:foregroundMark x1="93551" y1="25667" x2="93551" y2="25667"/>
                        <a14:foregroundMark x1="93303" y1="25000" x2="93303" y2="25000"/>
                        <a14:foregroundMark x1="92724" y1="27667" x2="92724" y2="27667"/>
                        <a14:foregroundMark x1="91939" y1="27000" x2="91939" y2="27000"/>
                        <a14:foregroundMark x1="91236" y1="27333" x2="91236" y2="27333"/>
                        <a14:foregroundMark x1="90368" y1="28000" x2="90368" y2="28000"/>
                        <a14:foregroundMark x1="89210" y1="28000" x2="89210" y2="28000"/>
                        <a14:foregroundMark x1="88756" y1="28000" x2="88756" y2="28000"/>
                        <a14:backgroundMark x1="91195" y1="20333" x2="91195" y2="20333"/>
                        <a14:backgroundMark x1="93427" y1="20333" x2="93427" y2="2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650" b="60846"/>
          <a:stretch/>
        </p:blipFill>
        <p:spPr>
          <a:xfrm>
            <a:off x="10848975" y="5597906"/>
            <a:ext cx="1342816" cy="488569"/>
          </a:xfrm>
          <a:prstGeom prst="rect">
            <a:avLst/>
          </a:prstGeom>
        </p:spPr>
      </p:pic>
      <p:cxnSp>
        <p:nvCxnSpPr>
          <p:cNvPr id="11" name="13"/>
          <p:cNvCxnSpPr/>
          <p:nvPr/>
        </p:nvCxnSpPr>
        <p:spPr>
          <a:xfrm>
            <a:off x="11208991" y="5850729"/>
            <a:ext cx="982800" cy="400"/>
          </a:xfrm>
          <a:prstGeom prst="line">
            <a:avLst/>
          </a:prstGeom>
          <a:ln w="19050">
            <a:solidFill>
              <a:srgbClr val="7D90C0"/>
            </a:solidFill>
            <a:headEnd type="none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2"/>
          <p:cNvCxnSpPr/>
          <p:nvPr/>
        </p:nvCxnSpPr>
        <p:spPr>
          <a:xfrm flipV="1">
            <a:off x="11213308" y="5686425"/>
            <a:ext cx="0" cy="168674"/>
          </a:xfrm>
          <a:prstGeom prst="line">
            <a:avLst/>
          </a:prstGeom>
          <a:ln w="19050">
            <a:solidFill>
              <a:srgbClr val="7D90C0"/>
            </a:solidFill>
            <a:headEnd type="none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1"/>
          <p:cNvCxnSpPr/>
          <p:nvPr/>
        </p:nvCxnSpPr>
        <p:spPr>
          <a:xfrm rot="-2160000" flipH="1" flipV="1">
            <a:off x="11189531" y="5607303"/>
            <a:ext cx="0" cy="936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0"/>
          <p:cNvCxnSpPr/>
          <p:nvPr/>
        </p:nvCxnSpPr>
        <p:spPr>
          <a:xfrm rot="2160000" flipV="1">
            <a:off x="11136897" y="5605138"/>
            <a:ext cx="0" cy="936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9"/>
          <p:cNvCxnSpPr/>
          <p:nvPr/>
        </p:nvCxnSpPr>
        <p:spPr>
          <a:xfrm flipV="1">
            <a:off x="11108533" y="5681529"/>
            <a:ext cx="0" cy="1692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8"/>
          <p:cNvCxnSpPr/>
          <p:nvPr/>
        </p:nvCxnSpPr>
        <p:spPr>
          <a:xfrm rot="-3300000" flipH="1">
            <a:off x="11074341" y="5771633"/>
            <a:ext cx="0" cy="972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7"/>
          <p:cNvCxnSpPr/>
          <p:nvPr/>
        </p:nvCxnSpPr>
        <p:spPr>
          <a:xfrm rot="3300000" flipH="1">
            <a:off x="10998861" y="5770866"/>
            <a:ext cx="0" cy="1008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6"/>
          <p:cNvCxnSpPr/>
          <p:nvPr/>
        </p:nvCxnSpPr>
        <p:spPr>
          <a:xfrm flipV="1">
            <a:off x="10958515" y="5712621"/>
            <a:ext cx="1" cy="142476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5"/>
          <p:cNvCxnSpPr/>
          <p:nvPr/>
        </p:nvCxnSpPr>
        <p:spPr>
          <a:xfrm rot="-1800000" flipV="1">
            <a:off x="10942763" y="5646873"/>
            <a:ext cx="0" cy="756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4"/>
          <p:cNvCxnSpPr/>
          <p:nvPr/>
        </p:nvCxnSpPr>
        <p:spPr>
          <a:xfrm rot="1800000" flipV="1">
            <a:off x="10909143" y="5644359"/>
            <a:ext cx="0" cy="756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3"/>
          <p:cNvCxnSpPr/>
          <p:nvPr/>
        </p:nvCxnSpPr>
        <p:spPr>
          <a:xfrm flipV="1">
            <a:off x="10890128" y="5712621"/>
            <a:ext cx="0" cy="284954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S3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3627" b="84160" l="20755" r="23710">
                        <a14:backgroundMark x1="22489" y1="74000" x2="22489" y2="74000"/>
                        <a14:backgroundMark x1="21827" y1="69333" x2="21827" y2="69333"/>
                        <a14:backgroundMark x1="21869" y1="73000" x2="21869" y2="7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386" t="49810" r="75921" b="12023"/>
          <a:stretch/>
        </p:blipFill>
        <p:spPr>
          <a:xfrm>
            <a:off x="2057411" y="6221808"/>
            <a:ext cx="371475" cy="476251"/>
          </a:xfrm>
          <a:prstGeom prst="rect">
            <a:avLst/>
          </a:prstGeom>
        </p:spPr>
      </p:pic>
      <p:cxnSp>
        <p:nvCxnSpPr>
          <p:cNvPr id="23" name="2"/>
          <p:cNvCxnSpPr/>
          <p:nvPr/>
        </p:nvCxnSpPr>
        <p:spPr>
          <a:xfrm>
            <a:off x="1097756" y="6022975"/>
            <a:ext cx="321469" cy="765969"/>
          </a:xfrm>
          <a:prstGeom prst="line">
            <a:avLst/>
          </a:prstGeom>
          <a:ln w="9525">
            <a:solidFill>
              <a:srgbClr val="5A61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1"/>
          <p:cNvCxnSpPr/>
          <p:nvPr/>
        </p:nvCxnSpPr>
        <p:spPr>
          <a:xfrm flipV="1">
            <a:off x="-1" y="5997575"/>
            <a:ext cx="10897200" cy="254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3724729" y="6367592"/>
            <a:ext cx="28332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solidFill>
                  <a:srgbClr val="4C5768"/>
                </a:solidFill>
                <a:latin typeface="Daniel" panose="020B0500000000000000" pitchFamily="34" charset="0"/>
              </a:rPr>
              <a:t>Gott und den Menschen nahe!</a:t>
            </a: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6958">
            <a:off x="10547627" y="294152"/>
            <a:ext cx="1419508" cy="154379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19" y="2257044"/>
            <a:ext cx="2319745" cy="1859874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8" y="54864"/>
            <a:ext cx="1110985" cy="111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0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1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2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53" presetClass="entr" presetSubtype="16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2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2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5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3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4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2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8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2" presetClass="entr" presetSubtype="8" fill="hold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1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22" presetClass="entr" presetSubtype="1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2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8" fill="hold" nodeType="withEffect">
                                      <p:stCondLst>
                                        <p:cond delay="245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1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8" fill="hold" nodeType="withEffect">
                                      <p:stCondLst>
                                        <p:cond delay="255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1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4" fill="hold" nodeType="withEffect">
                                      <p:stCondLst>
                                        <p:cond delay="26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8" fill="hold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2" presetClass="entr" presetSubtype="8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1" fill="hold" nodeType="withEffect">
                                      <p:stCondLst>
                                        <p:cond delay="3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9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8" fill="hold" nodeType="withEffect">
                                      <p:stCondLst>
                                        <p:cond delay="335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10" presetClass="entr" presetSubtype="0" fill="hold" nodeType="withEffect">
                                      <p:stCondLst>
                                        <p:cond delay="335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4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44792 0.17338 L 2.70833E-6 -4.07407E-6 " pathEditMode="relative" rAng="0" ptsTypes="AA">
                                          <p:cBhvr>
                                            <p:cTn id="10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2396" y="-868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35742 -0.14467 L 3.54167E-6 -3.33333E-6 " pathEditMode="relative" rAng="0" ptsTypes="AA">
                                          <p:cBhvr>
                                            <p:cTn id="11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7878" y="722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9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build="p">
            <p:tmplLst>
              <p:tmpl lvl="1">
                <p:tnLst>
                  <p:par>
                    <p:cTn presetID="22" presetClass="entr" presetSubtype="8" fill="hold" nodeType="after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wipe(left)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  <p:bldP spid="4" grpId="0" animBg="1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1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2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53" presetClass="entr" presetSubtype="16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2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2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5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3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4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2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8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2" presetClass="entr" presetSubtype="8" fill="hold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1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22" presetClass="entr" presetSubtype="1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2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8" fill="hold" nodeType="withEffect">
                                      <p:stCondLst>
                                        <p:cond delay="245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1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8" fill="hold" nodeType="withEffect">
                                      <p:stCondLst>
                                        <p:cond delay="255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1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4" fill="hold" nodeType="withEffect">
                                      <p:stCondLst>
                                        <p:cond delay="26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8" fill="hold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2" presetClass="entr" presetSubtype="8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1" fill="hold" nodeType="withEffect">
                                      <p:stCondLst>
                                        <p:cond delay="3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9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8" fill="hold" nodeType="withEffect">
                                      <p:stCondLst>
                                        <p:cond delay="335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10" presetClass="entr" presetSubtype="0" fill="hold" nodeType="withEffect">
                                      <p:stCondLst>
                                        <p:cond delay="335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4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44792 0.17338 L 2.70833E-6 -4.07407E-6 " pathEditMode="relative" rAng="0" ptsTypes="AA">
                                          <p:cBhvr>
                                            <p:cTn id="10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2396" y="-868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35742 -0.14467 L 3.54167E-6 -3.33333E-6 " pathEditMode="relative" rAng="0" ptsTypes="AA">
                                          <p:cBhvr>
                                            <p:cTn id="11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7878" y="722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9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build="p">
            <p:tmplLst>
              <p:tmpl lvl="1">
                <p:tnLst>
                  <p:par>
                    <p:cTn presetID="22" presetClass="entr" presetSubtype="8" fill="hold" nodeType="afterEffect">
                      <p:stCondLst>
                        <p:cond delay="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wipe(left)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  <p:bldP spid="4" grpId="0" animBg="1"/>
          <p:bldP spid="25" grpId="0"/>
        </p:bldLst>
      </p:timing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ihandform 33"/>
          <p:cNvSpPr/>
          <p:nvPr/>
        </p:nvSpPr>
        <p:spPr>
          <a:xfrm rot="17037495">
            <a:off x="5111724" y="-111813"/>
            <a:ext cx="6810504" cy="6835575"/>
          </a:xfrm>
          <a:custGeom>
            <a:avLst/>
            <a:gdLst>
              <a:gd name="connsiteX0" fmla="*/ 6702152 w 6703041"/>
              <a:gd name="connsiteY0" fmla="*/ 3295767 h 6835575"/>
              <a:gd name="connsiteX1" fmla="*/ 6702764 w 6703041"/>
              <a:gd name="connsiteY1" fmla="*/ 3323172 h 6835575"/>
              <a:gd name="connsiteX2" fmla="*/ 6320653 w 6703041"/>
              <a:gd name="connsiteY2" fmla="*/ 6432865 h 6835575"/>
              <a:gd name="connsiteX3" fmla="*/ 1238939 w 6703041"/>
              <a:gd name="connsiteY3" fmla="*/ 6648966 h 6835575"/>
              <a:gd name="connsiteX4" fmla="*/ 1231790 w 6703041"/>
              <a:gd name="connsiteY4" fmla="*/ 6647494 h 6835575"/>
              <a:gd name="connsiteX5" fmla="*/ 0 w 6703041"/>
              <a:gd name="connsiteY5" fmla="*/ 1691671 h 6835575"/>
              <a:gd name="connsiteX6" fmla="*/ 14902 w 6703041"/>
              <a:gd name="connsiteY6" fmla="*/ 1584570 h 6835575"/>
              <a:gd name="connsiteX7" fmla="*/ 274015 w 6703041"/>
              <a:gd name="connsiteY7" fmla="*/ 395083 h 6835575"/>
              <a:gd name="connsiteX8" fmla="*/ 5895318 w 6703041"/>
              <a:gd name="connsiteY8" fmla="*/ 287938 h 6835575"/>
              <a:gd name="connsiteX9" fmla="*/ 5958561 w 6703041"/>
              <a:gd name="connsiteY9" fmla="*/ 304102 h 6835575"/>
              <a:gd name="connsiteX0" fmla="*/ 6702152 w 6703041"/>
              <a:gd name="connsiteY0" fmla="*/ 3295767 h 6835575"/>
              <a:gd name="connsiteX1" fmla="*/ 6702764 w 6703041"/>
              <a:gd name="connsiteY1" fmla="*/ 3323172 h 6835575"/>
              <a:gd name="connsiteX2" fmla="*/ 6320653 w 6703041"/>
              <a:gd name="connsiteY2" fmla="*/ 6432865 h 6835575"/>
              <a:gd name="connsiteX3" fmla="*/ 1238939 w 6703041"/>
              <a:gd name="connsiteY3" fmla="*/ 6648966 h 6835575"/>
              <a:gd name="connsiteX4" fmla="*/ 879344 w 6703041"/>
              <a:gd name="connsiteY4" fmla="*/ 6518385 h 6835575"/>
              <a:gd name="connsiteX5" fmla="*/ 0 w 6703041"/>
              <a:gd name="connsiteY5" fmla="*/ 1691671 h 6835575"/>
              <a:gd name="connsiteX6" fmla="*/ 14902 w 6703041"/>
              <a:gd name="connsiteY6" fmla="*/ 1584570 h 6835575"/>
              <a:gd name="connsiteX7" fmla="*/ 274015 w 6703041"/>
              <a:gd name="connsiteY7" fmla="*/ 395083 h 6835575"/>
              <a:gd name="connsiteX8" fmla="*/ 5895318 w 6703041"/>
              <a:gd name="connsiteY8" fmla="*/ 287938 h 6835575"/>
              <a:gd name="connsiteX9" fmla="*/ 5958561 w 6703041"/>
              <a:gd name="connsiteY9" fmla="*/ 304102 h 6835575"/>
              <a:gd name="connsiteX10" fmla="*/ 6702152 w 6703041"/>
              <a:gd name="connsiteY10" fmla="*/ 3295767 h 6835575"/>
              <a:gd name="connsiteX0" fmla="*/ 6809615 w 6810504"/>
              <a:gd name="connsiteY0" fmla="*/ 3295767 h 6835575"/>
              <a:gd name="connsiteX1" fmla="*/ 6810227 w 6810504"/>
              <a:gd name="connsiteY1" fmla="*/ 3323172 h 6835575"/>
              <a:gd name="connsiteX2" fmla="*/ 6428116 w 6810504"/>
              <a:gd name="connsiteY2" fmla="*/ 6432865 h 6835575"/>
              <a:gd name="connsiteX3" fmla="*/ 1346402 w 6810504"/>
              <a:gd name="connsiteY3" fmla="*/ 6648966 h 6835575"/>
              <a:gd name="connsiteX4" fmla="*/ 986807 w 6810504"/>
              <a:gd name="connsiteY4" fmla="*/ 6518385 h 6835575"/>
              <a:gd name="connsiteX5" fmla="*/ 0 w 6810504"/>
              <a:gd name="connsiteY5" fmla="*/ 2434470 h 6835575"/>
              <a:gd name="connsiteX6" fmla="*/ 122365 w 6810504"/>
              <a:gd name="connsiteY6" fmla="*/ 1584570 h 6835575"/>
              <a:gd name="connsiteX7" fmla="*/ 381478 w 6810504"/>
              <a:gd name="connsiteY7" fmla="*/ 395083 h 6835575"/>
              <a:gd name="connsiteX8" fmla="*/ 6002781 w 6810504"/>
              <a:gd name="connsiteY8" fmla="*/ 287938 h 6835575"/>
              <a:gd name="connsiteX9" fmla="*/ 6066024 w 6810504"/>
              <a:gd name="connsiteY9" fmla="*/ 304102 h 6835575"/>
              <a:gd name="connsiteX10" fmla="*/ 6809615 w 6810504"/>
              <a:gd name="connsiteY10" fmla="*/ 3295767 h 68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10504" h="6835575">
                <a:moveTo>
                  <a:pt x="6809615" y="3295767"/>
                </a:moveTo>
                <a:lnTo>
                  <a:pt x="6810227" y="3323172"/>
                </a:lnTo>
                <a:cubicBezTo>
                  <a:pt x="6817161" y="4361867"/>
                  <a:pt x="6694054" y="5430410"/>
                  <a:pt x="6428116" y="6432865"/>
                </a:cubicBezTo>
                <a:cubicBezTo>
                  <a:pt x="4722203" y="6927510"/>
                  <a:pt x="2820628" y="6925069"/>
                  <a:pt x="1346402" y="6648966"/>
                </a:cubicBezTo>
                <a:lnTo>
                  <a:pt x="986807" y="6518385"/>
                </a:lnTo>
                <a:lnTo>
                  <a:pt x="0" y="2434470"/>
                </a:lnTo>
                <a:lnTo>
                  <a:pt x="122365" y="1584570"/>
                </a:lnTo>
                <a:cubicBezTo>
                  <a:pt x="184622" y="1190891"/>
                  <a:pt x="270096" y="793973"/>
                  <a:pt x="381478" y="395083"/>
                </a:cubicBezTo>
                <a:cubicBezTo>
                  <a:pt x="1955772" y="-14796"/>
                  <a:pt x="3958421" y="-190854"/>
                  <a:pt x="6002781" y="287938"/>
                </a:cubicBezTo>
                <a:lnTo>
                  <a:pt x="6066024" y="304102"/>
                </a:lnTo>
                <a:lnTo>
                  <a:pt x="6809615" y="3295767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6" name="Freihandform 35"/>
          <p:cNvSpPr/>
          <p:nvPr/>
        </p:nvSpPr>
        <p:spPr>
          <a:xfrm rot="18298017">
            <a:off x="-276490" y="-79827"/>
            <a:ext cx="6819734" cy="6835575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080231 w 6819734"/>
              <a:gd name="connsiteY4" fmla="*/ 6781265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080231 w 6819734"/>
              <a:gd name="connsiteY4" fmla="*/ 6781265 h 6835575"/>
              <a:gd name="connsiteX5" fmla="*/ 15550 w 6819734"/>
              <a:gd name="connsiteY5" fmla="*/ 384492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19734" h="6835575">
                <a:moveTo>
                  <a:pt x="6777888" y="2409611"/>
                </a:moveTo>
                <a:lnTo>
                  <a:pt x="6790074" y="2551245"/>
                </a:lnTo>
                <a:cubicBezTo>
                  <a:pt x="6879017" y="3823467"/>
                  <a:pt x="6769769" y="5179795"/>
                  <a:pt x="6437346" y="6432864"/>
                </a:cubicBezTo>
                <a:cubicBezTo>
                  <a:pt x="5125106" y="6813361"/>
                  <a:pt x="3697088" y="6899724"/>
                  <a:pt x="2436868" y="6793648"/>
                </a:cubicBezTo>
                <a:lnTo>
                  <a:pt x="2080231" y="6781265"/>
                </a:lnTo>
                <a:lnTo>
                  <a:pt x="15550" y="3844928"/>
                </a:lnTo>
                <a:lnTo>
                  <a:pt x="0" y="3139011"/>
                </a:lnTo>
                <a:cubicBezTo>
                  <a:pt x="5136" y="2756221"/>
                  <a:pt x="29898" y="2368503"/>
                  <a:pt x="76977" y="1977123"/>
                </a:cubicBezTo>
                <a:lnTo>
                  <a:pt x="90140" y="1882520"/>
                </a:lnTo>
                <a:lnTo>
                  <a:pt x="2746004" y="25146"/>
                </a:lnTo>
                <a:lnTo>
                  <a:pt x="3025085" y="8259"/>
                </a:lnTo>
                <a:cubicBezTo>
                  <a:pt x="3596882" y="-12981"/>
                  <a:pt x="4189831" y="5769"/>
                  <a:pt x="4793494" y="75877"/>
                </a:cubicBezTo>
                <a:lnTo>
                  <a:pt x="5182482" y="128336"/>
                </a:lnTo>
                <a:lnTo>
                  <a:pt x="6777888" y="2409611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0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960311" y="757069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190566" y="757069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2" name="Rechteck 31"/>
          <p:cNvSpPr/>
          <p:nvPr/>
        </p:nvSpPr>
        <p:spPr>
          <a:xfrm>
            <a:off x="-75411" y="135793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54583"/>
            <a:ext cx="4875445" cy="435317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" y="45941"/>
            <a:ext cx="1603078" cy="622618"/>
          </a:xfrm>
          <a:prstGeom prst="rect">
            <a:avLst/>
          </a:prstGeom>
        </p:spPr>
      </p:pic>
      <p:sp>
        <p:nvSpPr>
          <p:cNvPr id="41" name="Rechteck 40"/>
          <p:cNvSpPr/>
          <p:nvPr/>
        </p:nvSpPr>
        <p:spPr>
          <a:xfrm>
            <a:off x="6346164" y="1277656"/>
            <a:ext cx="1448845" cy="36153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38284" y="1569227"/>
            <a:ext cx="4922406" cy="433853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C81DA0CC-8F2C-47C9-9448-BFF7D0BBD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763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mit Überschrift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ihandform 45"/>
          <p:cNvSpPr/>
          <p:nvPr/>
        </p:nvSpPr>
        <p:spPr>
          <a:xfrm rot="462072">
            <a:off x="5711947" y="251373"/>
            <a:ext cx="6768684" cy="6529095"/>
          </a:xfrm>
          <a:custGeom>
            <a:avLst/>
            <a:gdLst>
              <a:gd name="connsiteX0" fmla="*/ 1568429 w 6768684"/>
              <a:gd name="connsiteY0" fmla="*/ 136054 h 6529095"/>
              <a:gd name="connsiteX1" fmla="*/ 5924591 w 6768684"/>
              <a:gd name="connsiteY1" fmla="*/ 219901 h 6529095"/>
              <a:gd name="connsiteX2" fmla="*/ 6128343 w 6768684"/>
              <a:gd name="connsiteY2" fmla="*/ 268338 h 6529095"/>
              <a:gd name="connsiteX3" fmla="*/ 6768684 w 6768684"/>
              <a:gd name="connsiteY3" fmla="*/ 5003661 h 6529095"/>
              <a:gd name="connsiteX4" fmla="*/ 6747134 w 6768684"/>
              <a:gd name="connsiteY4" fmla="*/ 5140983 h 6529095"/>
              <a:gd name="connsiteX5" fmla="*/ 6511313 w 6768684"/>
              <a:gd name="connsiteY5" fmla="*/ 6153445 h 6529095"/>
              <a:gd name="connsiteX6" fmla="*/ 394213 w 6768684"/>
              <a:gd name="connsiteY6" fmla="*/ 6144221 h 6529095"/>
              <a:gd name="connsiteX7" fmla="*/ 390999 w 6768684"/>
              <a:gd name="connsiteY7" fmla="*/ 361618 h 6529095"/>
              <a:gd name="connsiteX8" fmla="*/ 1568429 w 6768684"/>
              <a:gd name="connsiteY8" fmla="*/ 136054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684" h="6529095">
                <a:moveTo>
                  <a:pt x="1568429" y="136054"/>
                </a:moveTo>
                <a:cubicBezTo>
                  <a:pt x="3063702" y="-72803"/>
                  <a:pt x="4711605" y="-38377"/>
                  <a:pt x="5924591" y="219901"/>
                </a:cubicBezTo>
                <a:lnTo>
                  <a:pt x="6128343" y="268338"/>
                </a:lnTo>
                <a:lnTo>
                  <a:pt x="6768684" y="5003661"/>
                </a:lnTo>
                <a:lnTo>
                  <a:pt x="6747134" y="5140983"/>
                </a:lnTo>
                <a:cubicBezTo>
                  <a:pt x="6687053" y="5483318"/>
                  <a:pt x="6608630" y="5820690"/>
                  <a:pt x="6511313" y="6153445"/>
                </a:cubicBezTo>
                <a:cubicBezTo>
                  <a:pt x="4806933" y="6606604"/>
                  <a:pt x="2809557" y="6703216"/>
                  <a:pt x="394213" y="6144221"/>
                </a:cubicBezTo>
                <a:cubicBezTo>
                  <a:pt x="-148957" y="3998805"/>
                  <a:pt x="-112518" y="1930344"/>
                  <a:pt x="390999" y="361618"/>
                </a:cubicBezTo>
                <a:cubicBezTo>
                  <a:pt x="764177" y="268072"/>
                  <a:pt x="1160627" y="193015"/>
                  <a:pt x="1568429" y="13605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7" name="Freihandform 46"/>
          <p:cNvSpPr/>
          <p:nvPr/>
        </p:nvSpPr>
        <p:spPr>
          <a:xfrm rot="21259944">
            <a:off x="-341884" y="31348"/>
            <a:ext cx="6513201" cy="6529095"/>
          </a:xfrm>
          <a:custGeom>
            <a:avLst/>
            <a:gdLst>
              <a:gd name="connsiteX0" fmla="*/ 4462994 w 6513201"/>
              <a:gd name="connsiteY0" fmla="*/ 58927 h 6529095"/>
              <a:gd name="connsiteX1" fmla="*/ 6155530 w 6513201"/>
              <a:gd name="connsiteY1" fmla="*/ 382863 h 6529095"/>
              <a:gd name="connsiteX2" fmla="*/ 6127288 w 6513201"/>
              <a:gd name="connsiteY2" fmla="*/ 6153445 h 6529095"/>
              <a:gd name="connsiteX3" fmla="*/ 10189 w 6513201"/>
              <a:gd name="connsiteY3" fmla="*/ 6144221 h 6529095"/>
              <a:gd name="connsiteX4" fmla="*/ 0 w 6513201"/>
              <a:gd name="connsiteY4" fmla="*/ 6101220 h 6529095"/>
              <a:gd name="connsiteX5" fmla="*/ 581972 w 6513201"/>
              <a:gd name="connsiteY5" fmla="*/ 237057 h 6529095"/>
              <a:gd name="connsiteX6" fmla="*/ 780827 w 6513201"/>
              <a:gd name="connsiteY6" fmla="*/ 199062 h 6529095"/>
              <a:gd name="connsiteX7" fmla="*/ 4462994 w 6513201"/>
              <a:gd name="connsiteY7" fmla="*/ 58927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201" h="6529095">
                <a:moveTo>
                  <a:pt x="4462994" y="58927"/>
                </a:moveTo>
                <a:cubicBezTo>
                  <a:pt x="5102317" y="120169"/>
                  <a:pt x="5684889" y="228756"/>
                  <a:pt x="6155530" y="382863"/>
                </a:cubicBezTo>
                <a:cubicBezTo>
                  <a:pt x="6627929" y="2472733"/>
                  <a:pt x="6646311" y="4378750"/>
                  <a:pt x="6127288" y="6153445"/>
                </a:cubicBezTo>
                <a:cubicBezTo>
                  <a:pt x="4422908" y="6606604"/>
                  <a:pt x="2425532" y="6703216"/>
                  <a:pt x="10189" y="6144221"/>
                </a:cubicBezTo>
                <a:lnTo>
                  <a:pt x="0" y="6101220"/>
                </a:lnTo>
                <a:lnTo>
                  <a:pt x="581972" y="237057"/>
                </a:lnTo>
                <a:lnTo>
                  <a:pt x="780827" y="199062"/>
                </a:lnTo>
                <a:cubicBezTo>
                  <a:pt x="1977555" y="-8144"/>
                  <a:pt x="3312212" y="-51307"/>
                  <a:pt x="4462994" y="5892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-75411" y="135793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-33300" y="6043984"/>
            <a:ext cx="2732965" cy="81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2384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" y="45941"/>
            <a:ext cx="1603078" cy="622618"/>
          </a:xfrm>
          <a:prstGeom prst="rect">
            <a:avLst/>
          </a:prstGeom>
        </p:spPr>
      </p:pic>
      <p:sp>
        <p:nvSpPr>
          <p:cNvPr id="5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52960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5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303536"/>
            <a:ext cx="4734838" cy="3603944"/>
          </a:xfrm>
        </p:spPr>
        <p:txBody>
          <a:bodyPr/>
          <a:lstStyle/>
          <a:p>
            <a:pPr lvl="0"/>
            <a:r>
              <a:rPr lang="de-DE" dirty="0"/>
              <a:t>Ein Text wirkt besonders gut recherchiert und fachlich wenn Sie erfundene Zitaten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12776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226766"/>
            <a:ext cx="4737100" cy="3680714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2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261359" y="685061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79DE856B-4F6B-4E41-BAF8-571EFB3008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480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6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mit Überschrif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ihandform 47"/>
          <p:cNvSpPr/>
          <p:nvPr/>
        </p:nvSpPr>
        <p:spPr>
          <a:xfrm rot="19091511">
            <a:off x="-963798" y="373917"/>
            <a:ext cx="7736918" cy="7320526"/>
          </a:xfrm>
          <a:custGeom>
            <a:avLst/>
            <a:gdLst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152 w 7736918"/>
              <a:gd name="connsiteY6" fmla="*/ 3540003 h 7301421"/>
              <a:gd name="connsiteX7" fmla="*/ 0 w 7736918"/>
              <a:gd name="connsiteY7" fmla="*/ 3527788 h 7301421"/>
              <a:gd name="connsiteX8" fmla="*/ 3134775 w 7736918"/>
              <a:gd name="connsiteY8" fmla="*/ 22737 h 7301421"/>
              <a:gd name="connsiteX9" fmla="*/ 3155605 w 7736918"/>
              <a:gd name="connsiteY9" fmla="*/ 21389 h 7301421"/>
              <a:gd name="connsiteX10" fmla="*/ 5961707 w 7736918"/>
              <a:gd name="connsiteY10" fmla="*/ 127577 h 7301421"/>
              <a:gd name="connsiteX11" fmla="*/ 6050353 w 7736918"/>
              <a:gd name="connsiteY11" fmla="*/ 141006 h 7301421"/>
              <a:gd name="connsiteX0" fmla="*/ 6050353 w 7736918"/>
              <a:gd name="connsiteY0" fmla="*/ 141006 h 7320526"/>
              <a:gd name="connsiteX1" fmla="*/ 7538149 w 7736918"/>
              <a:gd name="connsiteY1" fmla="*/ 1471631 h 7320526"/>
              <a:gd name="connsiteX2" fmla="*/ 7579414 w 7736918"/>
              <a:gd name="connsiteY2" fmla="*/ 1727137 h 7320526"/>
              <a:gd name="connsiteX3" fmla="*/ 7303933 w 7736918"/>
              <a:gd name="connsiteY3" fmla="*/ 6904021 h 7320526"/>
              <a:gd name="connsiteX4" fmla="*/ 5159097 w 7736918"/>
              <a:gd name="connsiteY4" fmla="*/ 7277351 h 7320526"/>
              <a:gd name="connsiteX5" fmla="*/ 4346319 w 7736918"/>
              <a:gd name="connsiteY5" fmla="*/ 7320526 h 7320526"/>
              <a:gd name="connsiteX6" fmla="*/ 152 w 7736918"/>
              <a:gd name="connsiteY6" fmla="*/ 3540003 h 7320526"/>
              <a:gd name="connsiteX7" fmla="*/ 0 w 7736918"/>
              <a:gd name="connsiteY7" fmla="*/ 3527788 h 7320526"/>
              <a:gd name="connsiteX8" fmla="*/ 3134775 w 7736918"/>
              <a:gd name="connsiteY8" fmla="*/ 22737 h 7320526"/>
              <a:gd name="connsiteX9" fmla="*/ 3155605 w 7736918"/>
              <a:gd name="connsiteY9" fmla="*/ 21389 h 7320526"/>
              <a:gd name="connsiteX10" fmla="*/ 5961707 w 7736918"/>
              <a:gd name="connsiteY10" fmla="*/ 127577 h 7320526"/>
              <a:gd name="connsiteX11" fmla="*/ 6050353 w 7736918"/>
              <a:gd name="connsiteY11" fmla="*/ 141006 h 732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36918" h="7320526">
                <a:moveTo>
                  <a:pt x="6050353" y="141006"/>
                </a:moveTo>
                <a:lnTo>
                  <a:pt x="7538149" y="1471631"/>
                </a:lnTo>
                <a:lnTo>
                  <a:pt x="7579414" y="1727137"/>
                </a:lnTo>
                <a:cubicBezTo>
                  <a:pt x="7852177" y="3571108"/>
                  <a:pt x="7777078" y="5286200"/>
                  <a:pt x="7303933" y="6904021"/>
                </a:cubicBezTo>
                <a:cubicBezTo>
                  <a:pt x="6631649" y="7082768"/>
                  <a:pt x="5918735" y="7212071"/>
                  <a:pt x="5159097" y="7277351"/>
                </a:cubicBezTo>
                <a:lnTo>
                  <a:pt x="4346319" y="7320526"/>
                </a:lnTo>
                <a:lnTo>
                  <a:pt x="152" y="3540003"/>
                </a:lnTo>
                <a:cubicBezTo>
                  <a:pt x="101" y="3535931"/>
                  <a:pt x="51" y="3531860"/>
                  <a:pt x="0" y="3527788"/>
                </a:cubicBezTo>
                <a:lnTo>
                  <a:pt x="3134775" y="22737"/>
                </a:lnTo>
                <a:lnTo>
                  <a:pt x="3155605" y="21389"/>
                </a:lnTo>
                <a:cubicBezTo>
                  <a:pt x="4134035" y="-28081"/>
                  <a:pt x="5109708" y="8648"/>
                  <a:pt x="5961707" y="127577"/>
                </a:cubicBezTo>
                <a:lnTo>
                  <a:pt x="6050353" y="14100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9" name="Freihandform 48"/>
          <p:cNvSpPr/>
          <p:nvPr/>
        </p:nvSpPr>
        <p:spPr>
          <a:xfrm rot="21077387">
            <a:off x="5955378" y="1069444"/>
            <a:ext cx="6625041" cy="5810937"/>
          </a:xfrm>
          <a:custGeom>
            <a:avLst/>
            <a:gdLst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00146 w 6625041"/>
              <a:gd name="connsiteY5" fmla="*/ 4594831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810937"/>
              <a:gd name="connsiteX1" fmla="*/ 6539555 w 6625041"/>
              <a:gd name="connsiteY1" fmla="*/ 382862 h 5810937"/>
              <a:gd name="connsiteX2" fmla="*/ 6622789 w 6625041"/>
              <a:gd name="connsiteY2" fmla="*/ 772571 h 5810937"/>
              <a:gd name="connsiteX3" fmla="*/ 6625041 w 6625041"/>
              <a:gd name="connsiteY3" fmla="*/ 784548 h 5810937"/>
              <a:gd name="connsiteX4" fmla="*/ 5864228 w 6625041"/>
              <a:gd name="connsiteY4" fmla="*/ 5810937 h 5810937"/>
              <a:gd name="connsiteX5" fmla="*/ 100146 w 6625041"/>
              <a:gd name="connsiteY5" fmla="*/ 4594831 h 5810937"/>
              <a:gd name="connsiteX6" fmla="*/ 34965 w 6625041"/>
              <a:gd name="connsiteY6" fmla="*/ 3976214 h 5810937"/>
              <a:gd name="connsiteX7" fmla="*/ 390999 w 6625041"/>
              <a:gd name="connsiteY7" fmla="*/ 361618 h 5810937"/>
              <a:gd name="connsiteX8" fmla="*/ 5583434 w 6625041"/>
              <a:gd name="connsiteY8" fmla="*/ 155026 h 5810937"/>
              <a:gd name="connsiteX0" fmla="*/ 5583434 w 6625041"/>
              <a:gd name="connsiteY0" fmla="*/ 155026 h 5810937"/>
              <a:gd name="connsiteX1" fmla="*/ 6539555 w 6625041"/>
              <a:gd name="connsiteY1" fmla="*/ 382862 h 5810937"/>
              <a:gd name="connsiteX2" fmla="*/ 6622789 w 6625041"/>
              <a:gd name="connsiteY2" fmla="*/ 772571 h 5810937"/>
              <a:gd name="connsiteX3" fmla="*/ 6625041 w 6625041"/>
              <a:gd name="connsiteY3" fmla="*/ 784548 h 5810937"/>
              <a:gd name="connsiteX4" fmla="*/ 5864228 w 6625041"/>
              <a:gd name="connsiteY4" fmla="*/ 5810937 h 5810937"/>
              <a:gd name="connsiteX5" fmla="*/ 162913 w 6625041"/>
              <a:gd name="connsiteY5" fmla="*/ 4909720 h 5810937"/>
              <a:gd name="connsiteX6" fmla="*/ 34965 w 6625041"/>
              <a:gd name="connsiteY6" fmla="*/ 3976214 h 5810937"/>
              <a:gd name="connsiteX7" fmla="*/ 390999 w 6625041"/>
              <a:gd name="connsiteY7" fmla="*/ 361618 h 5810937"/>
              <a:gd name="connsiteX8" fmla="*/ 5583434 w 6625041"/>
              <a:gd name="connsiteY8" fmla="*/ 155026 h 58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5041" h="5810937">
                <a:moveTo>
                  <a:pt x="5583434" y="155026"/>
                </a:moveTo>
                <a:cubicBezTo>
                  <a:pt x="5934491" y="214321"/>
                  <a:pt x="6257170" y="290398"/>
                  <a:pt x="6539555" y="382862"/>
                </a:cubicBezTo>
                <a:cubicBezTo>
                  <a:pt x="6569080" y="513479"/>
                  <a:pt x="6596832" y="643378"/>
                  <a:pt x="6622789" y="772571"/>
                </a:cubicBezTo>
                <a:lnTo>
                  <a:pt x="6625041" y="784548"/>
                </a:lnTo>
                <a:lnTo>
                  <a:pt x="5864228" y="5810937"/>
                </a:lnTo>
                <a:lnTo>
                  <a:pt x="162913" y="4909720"/>
                </a:lnTo>
                <a:lnTo>
                  <a:pt x="34965" y="3976214"/>
                </a:lnTo>
                <a:cubicBezTo>
                  <a:pt x="-68713" y="2635789"/>
                  <a:pt x="60566" y="1391094"/>
                  <a:pt x="390999" y="361618"/>
                </a:cubicBezTo>
                <a:cubicBezTo>
                  <a:pt x="2008104" y="-43749"/>
                  <a:pt x="4062192" y="-101921"/>
                  <a:pt x="5583434" y="1550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-33300" y="6043984"/>
            <a:ext cx="2732965" cy="81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98561" y="69560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5" y="55085"/>
            <a:ext cx="1603078" cy="622618"/>
          </a:xfrm>
          <a:prstGeom prst="rect">
            <a:avLst/>
          </a:prstGeom>
        </p:spPr>
      </p:pic>
      <p:sp>
        <p:nvSpPr>
          <p:cNvPr id="59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2384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52960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61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329825"/>
            <a:ext cx="4734838" cy="38354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Ein Text wirkt besonders gut recherchiert und fachlich, wenn Sie erfundene Zitate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64367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3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304246"/>
            <a:ext cx="4737100" cy="3658380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261359" y="685061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C5614ED7-9629-45FC-A1B8-A22F7C129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8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mit Überschrift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 8"/>
          <p:cNvSpPr/>
          <p:nvPr/>
        </p:nvSpPr>
        <p:spPr>
          <a:xfrm rot="17037495">
            <a:off x="5111242" y="-111436"/>
            <a:ext cx="6794962" cy="6814703"/>
          </a:xfrm>
          <a:custGeom>
            <a:avLst/>
            <a:gdLst>
              <a:gd name="connsiteX0" fmla="*/ 6702152 w 6703041"/>
              <a:gd name="connsiteY0" fmla="*/ 3295767 h 6835575"/>
              <a:gd name="connsiteX1" fmla="*/ 6702764 w 6703041"/>
              <a:gd name="connsiteY1" fmla="*/ 3323172 h 6835575"/>
              <a:gd name="connsiteX2" fmla="*/ 6320653 w 6703041"/>
              <a:gd name="connsiteY2" fmla="*/ 6432865 h 6835575"/>
              <a:gd name="connsiteX3" fmla="*/ 1238939 w 6703041"/>
              <a:gd name="connsiteY3" fmla="*/ 6648966 h 6835575"/>
              <a:gd name="connsiteX4" fmla="*/ 1231790 w 6703041"/>
              <a:gd name="connsiteY4" fmla="*/ 6647494 h 6835575"/>
              <a:gd name="connsiteX5" fmla="*/ 0 w 6703041"/>
              <a:gd name="connsiteY5" fmla="*/ 1691671 h 6835575"/>
              <a:gd name="connsiteX6" fmla="*/ 14902 w 6703041"/>
              <a:gd name="connsiteY6" fmla="*/ 1584570 h 6835575"/>
              <a:gd name="connsiteX7" fmla="*/ 274015 w 6703041"/>
              <a:gd name="connsiteY7" fmla="*/ 395083 h 6835575"/>
              <a:gd name="connsiteX8" fmla="*/ 5895318 w 6703041"/>
              <a:gd name="connsiteY8" fmla="*/ 287938 h 6835575"/>
              <a:gd name="connsiteX9" fmla="*/ 5958561 w 6703041"/>
              <a:gd name="connsiteY9" fmla="*/ 304102 h 6835575"/>
              <a:gd name="connsiteX0" fmla="*/ 6702152 w 6703041"/>
              <a:gd name="connsiteY0" fmla="*/ 3295767 h 6835575"/>
              <a:gd name="connsiteX1" fmla="*/ 6702764 w 6703041"/>
              <a:gd name="connsiteY1" fmla="*/ 3323172 h 6835575"/>
              <a:gd name="connsiteX2" fmla="*/ 6320653 w 6703041"/>
              <a:gd name="connsiteY2" fmla="*/ 6432865 h 6835575"/>
              <a:gd name="connsiteX3" fmla="*/ 1238939 w 6703041"/>
              <a:gd name="connsiteY3" fmla="*/ 6648966 h 6835575"/>
              <a:gd name="connsiteX4" fmla="*/ 919353 w 6703041"/>
              <a:gd name="connsiteY4" fmla="*/ 6451906 h 6835575"/>
              <a:gd name="connsiteX5" fmla="*/ 0 w 6703041"/>
              <a:gd name="connsiteY5" fmla="*/ 1691671 h 6835575"/>
              <a:gd name="connsiteX6" fmla="*/ 14902 w 6703041"/>
              <a:gd name="connsiteY6" fmla="*/ 1584570 h 6835575"/>
              <a:gd name="connsiteX7" fmla="*/ 274015 w 6703041"/>
              <a:gd name="connsiteY7" fmla="*/ 395083 h 6835575"/>
              <a:gd name="connsiteX8" fmla="*/ 5895318 w 6703041"/>
              <a:gd name="connsiteY8" fmla="*/ 287938 h 6835575"/>
              <a:gd name="connsiteX9" fmla="*/ 5958561 w 6703041"/>
              <a:gd name="connsiteY9" fmla="*/ 304102 h 6835575"/>
              <a:gd name="connsiteX10" fmla="*/ 6702152 w 6703041"/>
              <a:gd name="connsiteY10" fmla="*/ 3295767 h 6835575"/>
              <a:gd name="connsiteX0" fmla="*/ 6794073 w 6794962"/>
              <a:gd name="connsiteY0" fmla="*/ 3295767 h 6835575"/>
              <a:gd name="connsiteX1" fmla="*/ 6794685 w 6794962"/>
              <a:gd name="connsiteY1" fmla="*/ 3323172 h 6835575"/>
              <a:gd name="connsiteX2" fmla="*/ 6412574 w 6794962"/>
              <a:gd name="connsiteY2" fmla="*/ 6432865 h 6835575"/>
              <a:gd name="connsiteX3" fmla="*/ 1330860 w 6794962"/>
              <a:gd name="connsiteY3" fmla="*/ 6648966 h 6835575"/>
              <a:gd name="connsiteX4" fmla="*/ 1011274 w 6794962"/>
              <a:gd name="connsiteY4" fmla="*/ 6451906 h 6835575"/>
              <a:gd name="connsiteX5" fmla="*/ 0 w 6794962"/>
              <a:gd name="connsiteY5" fmla="*/ 2421185 h 6835575"/>
              <a:gd name="connsiteX6" fmla="*/ 106823 w 6794962"/>
              <a:gd name="connsiteY6" fmla="*/ 1584570 h 6835575"/>
              <a:gd name="connsiteX7" fmla="*/ 365936 w 6794962"/>
              <a:gd name="connsiteY7" fmla="*/ 395083 h 6835575"/>
              <a:gd name="connsiteX8" fmla="*/ 5987239 w 6794962"/>
              <a:gd name="connsiteY8" fmla="*/ 287938 h 6835575"/>
              <a:gd name="connsiteX9" fmla="*/ 6050482 w 6794962"/>
              <a:gd name="connsiteY9" fmla="*/ 304102 h 6835575"/>
              <a:gd name="connsiteX10" fmla="*/ 6794073 w 6794962"/>
              <a:gd name="connsiteY10" fmla="*/ 3295767 h 6835575"/>
              <a:gd name="connsiteX0" fmla="*/ 6794073 w 6794962"/>
              <a:gd name="connsiteY0" fmla="*/ 3295767 h 6814703"/>
              <a:gd name="connsiteX1" fmla="*/ 6794685 w 6794962"/>
              <a:gd name="connsiteY1" fmla="*/ 3323172 h 6814703"/>
              <a:gd name="connsiteX2" fmla="*/ 6412574 w 6794962"/>
              <a:gd name="connsiteY2" fmla="*/ 6432865 h 6814703"/>
              <a:gd name="connsiteX3" fmla="*/ 1322037 w 6794962"/>
              <a:gd name="connsiteY3" fmla="*/ 6613470 h 6814703"/>
              <a:gd name="connsiteX4" fmla="*/ 1011274 w 6794962"/>
              <a:gd name="connsiteY4" fmla="*/ 6451906 h 6814703"/>
              <a:gd name="connsiteX5" fmla="*/ 0 w 6794962"/>
              <a:gd name="connsiteY5" fmla="*/ 2421185 h 6814703"/>
              <a:gd name="connsiteX6" fmla="*/ 106823 w 6794962"/>
              <a:gd name="connsiteY6" fmla="*/ 1584570 h 6814703"/>
              <a:gd name="connsiteX7" fmla="*/ 365936 w 6794962"/>
              <a:gd name="connsiteY7" fmla="*/ 395083 h 6814703"/>
              <a:gd name="connsiteX8" fmla="*/ 5987239 w 6794962"/>
              <a:gd name="connsiteY8" fmla="*/ 287938 h 6814703"/>
              <a:gd name="connsiteX9" fmla="*/ 6050482 w 6794962"/>
              <a:gd name="connsiteY9" fmla="*/ 304102 h 6814703"/>
              <a:gd name="connsiteX10" fmla="*/ 6794073 w 6794962"/>
              <a:gd name="connsiteY10" fmla="*/ 3295767 h 6814703"/>
              <a:gd name="connsiteX0" fmla="*/ 6794073 w 6794962"/>
              <a:gd name="connsiteY0" fmla="*/ 3295767 h 6814703"/>
              <a:gd name="connsiteX1" fmla="*/ 6794685 w 6794962"/>
              <a:gd name="connsiteY1" fmla="*/ 3323172 h 6814703"/>
              <a:gd name="connsiteX2" fmla="*/ 6412574 w 6794962"/>
              <a:gd name="connsiteY2" fmla="*/ 6432865 h 6814703"/>
              <a:gd name="connsiteX3" fmla="*/ 1322037 w 6794962"/>
              <a:gd name="connsiteY3" fmla="*/ 6613470 h 6814703"/>
              <a:gd name="connsiteX4" fmla="*/ 1011274 w 6794962"/>
              <a:gd name="connsiteY4" fmla="*/ 6451906 h 6814703"/>
              <a:gd name="connsiteX5" fmla="*/ 0 w 6794962"/>
              <a:gd name="connsiteY5" fmla="*/ 2421185 h 6814703"/>
              <a:gd name="connsiteX6" fmla="*/ 106823 w 6794962"/>
              <a:gd name="connsiteY6" fmla="*/ 1584570 h 6814703"/>
              <a:gd name="connsiteX7" fmla="*/ 365936 w 6794962"/>
              <a:gd name="connsiteY7" fmla="*/ 395083 h 6814703"/>
              <a:gd name="connsiteX8" fmla="*/ 5987239 w 6794962"/>
              <a:gd name="connsiteY8" fmla="*/ 287938 h 6814703"/>
              <a:gd name="connsiteX9" fmla="*/ 6050482 w 6794962"/>
              <a:gd name="connsiteY9" fmla="*/ 304102 h 6814703"/>
              <a:gd name="connsiteX10" fmla="*/ 6794073 w 6794962"/>
              <a:gd name="connsiteY10" fmla="*/ 3295767 h 68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94962" h="6814703">
                <a:moveTo>
                  <a:pt x="6794073" y="3295767"/>
                </a:moveTo>
                <a:lnTo>
                  <a:pt x="6794685" y="3323172"/>
                </a:lnTo>
                <a:cubicBezTo>
                  <a:pt x="6801619" y="4361867"/>
                  <a:pt x="6678512" y="5430410"/>
                  <a:pt x="6412574" y="6432865"/>
                </a:cubicBezTo>
                <a:cubicBezTo>
                  <a:pt x="4706661" y="6927510"/>
                  <a:pt x="2796263" y="6889573"/>
                  <a:pt x="1322037" y="6613470"/>
                </a:cubicBezTo>
                <a:lnTo>
                  <a:pt x="1011274" y="6451906"/>
                </a:lnTo>
                <a:lnTo>
                  <a:pt x="0" y="2421185"/>
                </a:lnTo>
                <a:cubicBezTo>
                  <a:pt x="35608" y="2142313"/>
                  <a:pt x="77832" y="1890064"/>
                  <a:pt x="106823" y="1584570"/>
                </a:cubicBezTo>
                <a:cubicBezTo>
                  <a:pt x="169080" y="1190891"/>
                  <a:pt x="254554" y="793973"/>
                  <a:pt x="365936" y="395083"/>
                </a:cubicBezTo>
                <a:cubicBezTo>
                  <a:pt x="1940230" y="-14796"/>
                  <a:pt x="3942879" y="-190854"/>
                  <a:pt x="5987239" y="287938"/>
                </a:cubicBezTo>
                <a:lnTo>
                  <a:pt x="6050482" y="304102"/>
                </a:lnTo>
                <a:lnTo>
                  <a:pt x="6794073" y="3295767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12" name="Freihandform 11"/>
          <p:cNvSpPr/>
          <p:nvPr/>
        </p:nvSpPr>
        <p:spPr>
          <a:xfrm rot="18298017">
            <a:off x="-283714" y="-103496"/>
            <a:ext cx="6828918" cy="6835575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67414"/>
              <a:gd name="connsiteX1" fmla="*/ 6790074 w 6819734"/>
              <a:gd name="connsiteY1" fmla="*/ 2551245 h 6867414"/>
              <a:gd name="connsiteX2" fmla="*/ 6437346 w 6819734"/>
              <a:gd name="connsiteY2" fmla="*/ 6432864 h 6867414"/>
              <a:gd name="connsiteX3" fmla="*/ 2436868 w 6819734"/>
              <a:gd name="connsiteY3" fmla="*/ 6793648 h 6867414"/>
              <a:gd name="connsiteX4" fmla="*/ 2084688 w 6819734"/>
              <a:gd name="connsiteY4" fmla="*/ 6867414 h 6867414"/>
              <a:gd name="connsiteX5" fmla="*/ 3012 w 6819734"/>
              <a:gd name="connsiteY5" fmla="*/ 3396208 h 6867414"/>
              <a:gd name="connsiteX6" fmla="*/ 0 w 6819734"/>
              <a:gd name="connsiteY6" fmla="*/ 3139011 h 6867414"/>
              <a:gd name="connsiteX7" fmla="*/ 76977 w 6819734"/>
              <a:gd name="connsiteY7" fmla="*/ 1977123 h 6867414"/>
              <a:gd name="connsiteX8" fmla="*/ 90140 w 6819734"/>
              <a:gd name="connsiteY8" fmla="*/ 1882520 h 6867414"/>
              <a:gd name="connsiteX9" fmla="*/ 2746004 w 6819734"/>
              <a:gd name="connsiteY9" fmla="*/ 25146 h 6867414"/>
              <a:gd name="connsiteX10" fmla="*/ 3025085 w 6819734"/>
              <a:gd name="connsiteY10" fmla="*/ 8259 h 6867414"/>
              <a:gd name="connsiteX11" fmla="*/ 4793494 w 6819734"/>
              <a:gd name="connsiteY11" fmla="*/ 75877 h 6867414"/>
              <a:gd name="connsiteX12" fmla="*/ 5182482 w 6819734"/>
              <a:gd name="connsiteY12" fmla="*/ 128336 h 6867414"/>
              <a:gd name="connsiteX13" fmla="*/ 6777888 w 6819734"/>
              <a:gd name="connsiteY13" fmla="*/ 2409611 h 6867414"/>
              <a:gd name="connsiteX0" fmla="*/ 6787072 w 6828918"/>
              <a:gd name="connsiteY0" fmla="*/ 2409611 h 6867414"/>
              <a:gd name="connsiteX1" fmla="*/ 6799258 w 6828918"/>
              <a:gd name="connsiteY1" fmla="*/ 2551245 h 6867414"/>
              <a:gd name="connsiteX2" fmla="*/ 6446530 w 6828918"/>
              <a:gd name="connsiteY2" fmla="*/ 6432864 h 6867414"/>
              <a:gd name="connsiteX3" fmla="*/ 2446052 w 6828918"/>
              <a:gd name="connsiteY3" fmla="*/ 6793648 h 6867414"/>
              <a:gd name="connsiteX4" fmla="*/ 2093872 w 6828918"/>
              <a:gd name="connsiteY4" fmla="*/ 6867414 h 6867414"/>
              <a:gd name="connsiteX5" fmla="*/ 0 w 6828918"/>
              <a:gd name="connsiteY5" fmla="*/ 3873383 h 6867414"/>
              <a:gd name="connsiteX6" fmla="*/ 9184 w 6828918"/>
              <a:gd name="connsiteY6" fmla="*/ 3139011 h 6867414"/>
              <a:gd name="connsiteX7" fmla="*/ 86161 w 6828918"/>
              <a:gd name="connsiteY7" fmla="*/ 1977123 h 6867414"/>
              <a:gd name="connsiteX8" fmla="*/ 99324 w 6828918"/>
              <a:gd name="connsiteY8" fmla="*/ 1882520 h 6867414"/>
              <a:gd name="connsiteX9" fmla="*/ 2755188 w 6828918"/>
              <a:gd name="connsiteY9" fmla="*/ 25146 h 6867414"/>
              <a:gd name="connsiteX10" fmla="*/ 3034269 w 6828918"/>
              <a:gd name="connsiteY10" fmla="*/ 8259 h 6867414"/>
              <a:gd name="connsiteX11" fmla="*/ 4802678 w 6828918"/>
              <a:gd name="connsiteY11" fmla="*/ 75877 h 6867414"/>
              <a:gd name="connsiteX12" fmla="*/ 5191666 w 6828918"/>
              <a:gd name="connsiteY12" fmla="*/ 128336 h 6867414"/>
              <a:gd name="connsiteX13" fmla="*/ 6787072 w 6828918"/>
              <a:gd name="connsiteY13" fmla="*/ 2409611 h 6867414"/>
              <a:gd name="connsiteX0" fmla="*/ 6787072 w 6828918"/>
              <a:gd name="connsiteY0" fmla="*/ 2409611 h 6835575"/>
              <a:gd name="connsiteX1" fmla="*/ 6799258 w 6828918"/>
              <a:gd name="connsiteY1" fmla="*/ 2551245 h 6835575"/>
              <a:gd name="connsiteX2" fmla="*/ 6446530 w 6828918"/>
              <a:gd name="connsiteY2" fmla="*/ 6432864 h 6835575"/>
              <a:gd name="connsiteX3" fmla="*/ 2446052 w 6828918"/>
              <a:gd name="connsiteY3" fmla="*/ 6793648 h 6835575"/>
              <a:gd name="connsiteX4" fmla="*/ 1974859 w 6828918"/>
              <a:gd name="connsiteY4" fmla="*/ 6649372 h 6835575"/>
              <a:gd name="connsiteX5" fmla="*/ 0 w 6828918"/>
              <a:gd name="connsiteY5" fmla="*/ 3873383 h 6835575"/>
              <a:gd name="connsiteX6" fmla="*/ 9184 w 6828918"/>
              <a:gd name="connsiteY6" fmla="*/ 3139011 h 6835575"/>
              <a:gd name="connsiteX7" fmla="*/ 86161 w 6828918"/>
              <a:gd name="connsiteY7" fmla="*/ 1977123 h 6835575"/>
              <a:gd name="connsiteX8" fmla="*/ 99324 w 6828918"/>
              <a:gd name="connsiteY8" fmla="*/ 1882520 h 6835575"/>
              <a:gd name="connsiteX9" fmla="*/ 2755188 w 6828918"/>
              <a:gd name="connsiteY9" fmla="*/ 25146 h 6835575"/>
              <a:gd name="connsiteX10" fmla="*/ 3034269 w 6828918"/>
              <a:gd name="connsiteY10" fmla="*/ 8259 h 6835575"/>
              <a:gd name="connsiteX11" fmla="*/ 4802678 w 6828918"/>
              <a:gd name="connsiteY11" fmla="*/ 75877 h 6835575"/>
              <a:gd name="connsiteX12" fmla="*/ 5191666 w 6828918"/>
              <a:gd name="connsiteY12" fmla="*/ 128336 h 6835575"/>
              <a:gd name="connsiteX13" fmla="*/ 6787072 w 6828918"/>
              <a:gd name="connsiteY13" fmla="*/ 2409611 h 683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28918" h="6835575">
                <a:moveTo>
                  <a:pt x="6787072" y="2409611"/>
                </a:moveTo>
                <a:lnTo>
                  <a:pt x="6799258" y="2551245"/>
                </a:lnTo>
                <a:cubicBezTo>
                  <a:pt x="6888201" y="3823467"/>
                  <a:pt x="6778953" y="5179795"/>
                  <a:pt x="6446530" y="6432864"/>
                </a:cubicBezTo>
                <a:cubicBezTo>
                  <a:pt x="5134290" y="6813361"/>
                  <a:pt x="3706272" y="6899724"/>
                  <a:pt x="2446052" y="6793648"/>
                </a:cubicBezTo>
                <a:lnTo>
                  <a:pt x="1974859" y="6649372"/>
                </a:lnTo>
                <a:lnTo>
                  <a:pt x="0" y="3873383"/>
                </a:lnTo>
                <a:lnTo>
                  <a:pt x="9184" y="3139011"/>
                </a:lnTo>
                <a:cubicBezTo>
                  <a:pt x="14320" y="2756221"/>
                  <a:pt x="39082" y="2368503"/>
                  <a:pt x="86161" y="1977123"/>
                </a:cubicBezTo>
                <a:lnTo>
                  <a:pt x="99324" y="1882520"/>
                </a:lnTo>
                <a:lnTo>
                  <a:pt x="2755188" y="25146"/>
                </a:lnTo>
                <a:lnTo>
                  <a:pt x="3034269" y="8259"/>
                </a:lnTo>
                <a:cubicBezTo>
                  <a:pt x="3606066" y="-12981"/>
                  <a:pt x="4199015" y="5769"/>
                  <a:pt x="4802678" y="75877"/>
                </a:cubicBezTo>
                <a:lnTo>
                  <a:pt x="5191666" y="128336"/>
                </a:lnTo>
                <a:lnTo>
                  <a:pt x="6787072" y="2409611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-75411" y="135793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6346164" y="1277656"/>
            <a:ext cx="1448845" cy="36153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" y="45941"/>
            <a:ext cx="1603078" cy="622618"/>
          </a:xfrm>
          <a:prstGeom prst="rect">
            <a:avLst/>
          </a:prstGeom>
        </p:spPr>
      </p:pic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2384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sp>
        <p:nvSpPr>
          <p:cNvPr id="41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52960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42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312680"/>
            <a:ext cx="4734838" cy="3780616"/>
          </a:xfrm>
        </p:spPr>
        <p:txBody>
          <a:bodyPr/>
          <a:lstStyle/>
          <a:p>
            <a:pPr lvl="0"/>
            <a:r>
              <a:rPr lang="de-DE" dirty="0"/>
              <a:t>Ein Text wirkt besonders gut recherchiert und fachlich wenn Sie erfundene Zitaten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3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64367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4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315184"/>
            <a:ext cx="4737100" cy="3592579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5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261359" y="685061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B0B872C5-400E-405B-B626-F8B0E9EAA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763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8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/>
        </p:nvSpPr>
        <p:spPr>
          <a:xfrm rot="2860741">
            <a:off x="5376209" y="159689"/>
            <a:ext cx="6897227" cy="6529095"/>
          </a:xfrm>
          <a:custGeom>
            <a:avLst/>
            <a:gdLst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323342 w 6897227"/>
              <a:gd name="connsiteY9" fmla="*/ 6505211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7227" h="6529095">
                <a:moveTo>
                  <a:pt x="77667" y="1821338"/>
                </a:moveTo>
                <a:lnTo>
                  <a:pt x="1616100" y="131866"/>
                </a:lnTo>
                <a:lnTo>
                  <a:pt x="2031367" y="79586"/>
                </a:lnTo>
                <a:cubicBezTo>
                  <a:pt x="2981584" y="-19975"/>
                  <a:pt x="3967950" y="-25280"/>
                  <a:pt x="4847019" y="58927"/>
                </a:cubicBezTo>
                <a:lnTo>
                  <a:pt x="4977740" y="73658"/>
                </a:lnTo>
                <a:lnTo>
                  <a:pt x="6780416" y="1715176"/>
                </a:lnTo>
                <a:lnTo>
                  <a:pt x="6807423" y="1916614"/>
                </a:lnTo>
                <a:cubicBezTo>
                  <a:pt x="6874973" y="2479460"/>
                  <a:pt x="6904962" y="3028800"/>
                  <a:pt x="6895532" y="3565805"/>
                </a:cubicBezTo>
                <a:lnTo>
                  <a:pt x="6890422" y="3686102"/>
                </a:lnTo>
                <a:lnTo>
                  <a:pt x="4323342" y="6505211"/>
                </a:lnTo>
                <a:lnTo>
                  <a:pt x="4095606" y="6518437"/>
                </a:lnTo>
                <a:cubicBezTo>
                  <a:pt x="2979228" y="6565653"/>
                  <a:pt x="1752844" y="6458656"/>
                  <a:pt x="394214" y="6144221"/>
                </a:cubicBezTo>
                <a:cubicBezTo>
                  <a:pt x="20784" y="4669248"/>
                  <a:pt x="-78689" y="3230647"/>
                  <a:pt x="59226" y="1965803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 rot="495745">
            <a:off x="-473819" y="-13832"/>
            <a:ext cx="6120772" cy="6331842"/>
          </a:xfrm>
          <a:custGeom>
            <a:avLst/>
            <a:gdLst>
              <a:gd name="connsiteX0" fmla="*/ 11528 w 6119167"/>
              <a:gd name="connsiteY0" fmla="*/ 370380 h 6119720"/>
              <a:gd name="connsiteX1" fmla="*/ 2484601 w 6119167"/>
              <a:gd name="connsiteY1" fmla="*/ 11255 h 6119720"/>
              <a:gd name="connsiteX2" fmla="*/ 3024216 w 6119167"/>
              <a:gd name="connsiteY2" fmla="*/ 0 h 6119720"/>
              <a:gd name="connsiteX3" fmla="*/ 5783921 w 6119167"/>
              <a:gd name="connsiteY3" fmla="*/ 358833 h 6119720"/>
              <a:gd name="connsiteX4" fmla="*/ 5757450 w 6119167"/>
              <a:gd name="connsiteY4" fmla="*/ 5767622 h 6119720"/>
              <a:gd name="connsiteX5" fmla="*/ 854699 w 6119167"/>
              <a:gd name="connsiteY5" fmla="*/ 5927199 h 6119720"/>
              <a:gd name="connsiteX6" fmla="*/ 799787 w 6119167"/>
              <a:gd name="connsiteY6" fmla="*/ 5916894 h 6119720"/>
              <a:gd name="connsiteX7" fmla="*/ 0 w 6119167"/>
              <a:gd name="connsiteY7" fmla="*/ 409265 h 6119720"/>
              <a:gd name="connsiteX0" fmla="*/ 11528 w 6120772"/>
              <a:gd name="connsiteY0" fmla="*/ 370380 h 6258125"/>
              <a:gd name="connsiteX1" fmla="*/ 2484601 w 6120772"/>
              <a:gd name="connsiteY1" fmla="*/ 11255 h 6258125"/>
              <a:gd name="connsiteX2" fmla="*/ 3024216 w 6120772"/>
              <a:gd name="connsiteY2" fmla="*/ 0 h 6258125"/>
              <a:gd name="connsiteX3" fmla="*/ 5783921 w 6120772"/>
              <a:gd name="connsiteY3" fmla="*/ 358833 h 6258125"/>
              <a:gd name="connsiteX4" fmla="*/ 5760675 w 6120772"/>
              <a:gd name="connsiteY4" fmla="*/ 6044351 h 6258125"/>
              <a:gd name="connsiteX5" fmla="*/ 854699 w 6120772"/>
              <a:gd name="connsiteY5" fmla="*/ 5927199 h 6258125"/>
              <a:gd name="connsiteX6" fmla="*/ 799787 w 6120772"/>
              <a:gd name="connsiteY6" fmla="*/ 5916894 h 6258125"/>
              <a:gd name="connsiteX7" fmla="*/ 0 w 6120772"/>
              <a:gd name="connsiteY7" fmla="*/ 409265 h 6258125"/>
              <a:gd name="connsiteX8" fmla="*/ 11528 w 6120772"/>
              <a:gd name="connsiteY8" fmla="*/ 370380 h 6258125"/>
              <a:gd name="connsiteX0" fmla="*/ 11528 w 6120772"/>
              <a:gd name="connsiteY0" fmla="*/ 370380 h 6258125"/>
              <a:gd name="connsiteX1" fmla="*/ 2484601 w 6120772"/>
              <a:gd name="connsiteY1" fmla="*/ 11255 h 6258125"/>
              <a:gd name="connsiteX2" fmla="*/ 3024216 w 6120772"/>
              <a:gd name="connsiteY2" fmla="*/ 0 h 6258125"/>
              <a:gd name="connsiteX3" fmla="*/ 5783921 w 6120772"/>
              <a:gd name="connsiteY3" fmla="*/ 358833 h 6258125"/>
              <a:gd name="connsiteX4" fmla="*/ 5760675 w 6120772"/>
              <a:gd name="connsiteY4" fmla="*/ 6044351 h 6258125"/>
              <a:gd name="connsiteX5" fmla="*/ 854699 w 6120772"/>
              <a:gd name="connsiteY5" fmla="*/ 5927199 h 6258125"/>
              <a:gd name="connsiteX6" fmla="*/ 832489 w 6120772"/>
              <a:gd name="connsiteY6" fmla="*/ 6078464 h 6258125"/>
              <a:gd name="connsiteX7" fmla="*/ 0 w 6120772"/>
              <a:gd name="connsiteY7" fmla="*/ 409265 h 6258125"/>
              <a:gd name="connsiteX8" fmla="*/ 11528 w 6120772"/>
              <a:gd name="connsiteY8" fmla="*/ 370380 h 6258125"/>
              <a:gd name="connsiteX0" fmla="*/ 11528 w 6120772"/>
              <a:gd name="connsiteY0" fmla="*/ 370380 h 6331842"/>
              <a:gd name="connsiteX1" fmla="*/ 2484601 w 6120772"/>
              <a:gd name="connsiteY1" fmla="*/ 11255 h 6331842"/>
              <a:gd name="connsiteX2" fmla="*/ 3024216 w 6120772"/>
              <a:gd name="connsiteY2" fmla="*/ 0 h 6331842"/>
              <a:gd name="connsiteX3" fmla="*/ 5783921 w 6120772"/>
              <a:gd name="connsiteY3" fmla="*/ 358833 h 6331842"/>
              <a:gd name="connsiteX4" fmla="*/ 5760675 w 6120772"/>
              <a:gd name="connsiteY4" fmla="*/ 6044351 h 6331842"/>
              <a:gd name="connsiteX5" fmla="*/ 915863 w 6120772"/>
              <a:gd name="connsiteY5" fmla="*/ 6093875 h 6331842"/>
              <a:gd name="connsiteX6" fmla="*/ 832489 w 6120772"/>
              <a:gd name="connsiteY6" fmla="*/ 6078464 h 6331842"/>
              <a:gd name="connsiteX7" fmla="*/ 0 w 6120772"/>
              <a:gd name="connsiteY7" fmla="*/ 409265 h 6331842"/>
              <a:gd name="connsiteX8" fmla="*/ 11528 w 6120772"/>
              <a:gd name="connsiteY8" fmla="*/ 370380 h 633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0772" h="6331842">
                <a:moveTo>
                  <a:pt x="11528" y="370380"/>
                </a:moveTo>
                <a:lnTo>
                  <a:pt x="2484601" y="11255"/>
                </a:lnTo>
                <a:lnTo>
                  <a:pt x="3024216" y="0"/>
                </a:lnTo>
                <a:cubicBezTo>
                  <a:pt x="4073200" y="2052"/>
                  <a:pt x="5067079" y="124109"/>
                  <a:pt x="5783921" y="358833"/>
                </a:cubicBezTo>
                <a:cubicBezTo>
                  <a:pt x="6226702" y="2317676"/>
                  <a:pt x="6247157" y="4380922"/>
                  <a:pt x="5760675" y="6044351"/>
                </a:cubicBezTo>
                <a:cubicBezTo>
                  <a:pt x="4362843" y="6416005"/>
                  <a:pt x="2812689" y="6421740"/>
                  <a:pt x="915863" y="6093875"/>
                </a:cubicBezTo>
                <a:lnTo>
                  <a:pt x="832489" y="6078464"/>
                </a:lnTo>
                <a:lnTo>
                  <a:pt x="0" y="409265"/>
                </a:lnTo>
                <a:lnTo>
                  <a:pt x="11528" y="37038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8203" y="681458"/>
            <a:ext cx="5015845" cy="1091358"/>
          </a:xfrm>
        </p:spPr>
        <p:txBody>
          <a:bodyPr anchor="b">
            <a:normAutofit/>
          </a:bodyPr>
          <a:lstStyle>
            <a:lvl1pPr>
              <a:defRPr sz="3600" baseline="0"/>
            </a:lvl1pPr>
          </a:lstStyle>
          <a:p>
            <a:r>
              <a:rPr lang="de-DE" dirty="0"/>
              <a:t>TITEL bleibt hier, weil das so ist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38203" y="1818578"/>
            <a:ext cx="5015845" cy="4202710"/>
          </a:xfrm>
          <a:custGeom>
            <a:avLst/>
            <a:gdLst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3811588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811588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04362"/>
              <a:gd name="connsiteX1" fmla="*/ 5015845 w 5015845"/>
              <a:gd name="connsiteY1" fmla="*/ 0 h 3604362"/>
              <a:gd name="connsiteX2" fmla="*/ 5015845 w 5015845"/>
              <a:gd name="connsiteY2" fmla="*/ 2809506 h 3604362"/>
              <a:gd name="connsiteX3" fmla="*/ 4096011 w 5015845"/>
              <a:gd name="connsiteY3" fmla="*/ 3604362 h 3604362"/>
              <a:gd name="connsiteX4" fmla="*/ 0 w 5015845"/>
              <a:gd name="connsiteY4" fmla="*/ 3598645 h 3604362"/>
              <a:gd name="connsiteX5" fmla="*/ 0 w 5015845"/>
              <a:gd name="connsiteY5" fmla="*/ 0 h 360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845" h="3604362">
                <a:moveTo>
                  <a:pt x="0" y="0"/>
                </a:moveTo>
                <a:lnTo>
                  <a:pt x="5015845" y="0"/>
                </a:lnTo>
                <a:lnTo>
                  <a:pt x="5015845" y="2809506"/>
                </a:lnTo>
                <a:cubicBezTo>
                  <a:pt x="4776039" y="3554623"/>
                  <a:pt x="4799280" y="3598280"/>
                  <a:pt x="4096011" y="3604362"/>
                </a:cubicBezTo>
                <a:lnTo>
                  <a:pt x="0" y="3598645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Das ist so, weil das so ist PUNKT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69394" y="-31846"/>
            <a:ext cx="6744256" cy="6490881"/>
          </a:xfrm>
          <a:custGeom>
            <a:avLst/>
            <a:gdLst>
              <a:gd name="connsiteX0" fmla="*/ 0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0 w 6814088"/>
              <a:gd name="connsiteY4" fmla="*/ 0 h 6858000"/>
              <a:gd name="connsiteX0" fmla="*/ 2169762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814088"/>
              <a:gd name="connsiteY0" fmla="*/ 0 h 6858000"/>
              <a:gd name="connsiteX1" fmla="*/ 4644326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783091"/>
              <a:gd name="connsiteY0" fmla="*/ 0 h 6858000"/>
              <a:gd name="connsiteX1" fmla="*/ 4644326 w 6783091"/>
              <a:gd name="connsiteY1" fmla="*/ 0 h 6858000"/>
              <a:gd name="connsiteX2" fmla="*/ 6783091 w 6783091"/>
              <a:gd name="connsiteY2" fmla="*/ 2332495 h 6858000"/>
              <a:gd name="connsiteX3" fmla="*/ 0 w 6783091"/>
              <a:gd name="connsiteY3" fmla="*/ 6858000 h 6858000"/>
              <a:gd name="connsiteX4" fmla="*/ 2169762 w 6783091"/>
              <a:gd name="connsiteY4" fmla="*/ 0 h 6858000"/>
              <a:gd name="connsiteX0" fmla="*/ 2169762 w 7010079"/>
              <a:gd name="connsiteY0" fmla="*/ 0 h 6858000"/>
              <a:gd name="connsiteX1" fmla="*/ 4644326 w 7010079"/>
              <a:gd name="connsiteY1" fmla="*/ 0 h 6858000"/>
              <a:gd name="connsiteX2" fmla="*/ 6783091 w 7010079"/>
              <a:gd name="connsiteY2" fmla="*/ 2332495 h 6858000"/>
              <a:gd name="connsiteX3" fmla="*/ 6741763 w 7010079"/>
              <a:gd name="connsiteY3" fmla="*/ 4858719 h 6858000"/>
              <a:gd name="connsiteX4" fmla="*/ 0 w 7010079"/>
              <a:gd name="connsiteY4" fmla="*/ 6858000 h 6858000"/>
              <a:gd name="connsiteX5" fmla="*/ 2169762 w 7010079"/>
              <a:gd name="connsiteY5" fmla="*/ 0 h 6858000"/>
              <a:gd name="connsiteX0" fmla="*/ 1906291 w 6746608"/>
              <a:gd name="connsiteY0" fmla="*/ 0 h 4858719"/>
              <a:gd name="connsiteX1" fmla="*/ 4380855 w 6746608"/>
              <a:gd name="connsiteY1" fmla="*/ 0 h 4858719"/>
              <a:gd name="connsiteX2" fmla="*/ 6519620 w 6746608"/>
              <a:gd name="connsiteY2" fmla="*/ 2332495 h 4858719"/>
              <a:gd name="connsiteX3" fmla="*/ 6478292 w 6746608"/>
              <a:gd name="connsiteY3" fmla="*/ 4858719 h 4858719"/>
              <a:gd name="connsiteX4" fmla="*/ 0 w 6746608"/>
              <a:gd name="connsiteY4" fmla="*/ 1743559 h 4858719"/>
              <a:gd name="connsiteX5" fmla="*/ 1906291 w 6746608"/>
              <a:gd name="connsiteY5" fmla="*/ 0 h 4858719"/>
              <a:gd name="connsiteX0" fmla="*/ 2014780 w 6855097"/>
              <a:gd name="connsiteY0" fmla="*/ 0 h 4858719"/>
              <a:gd name="connsiteX1" fmla="*/ 4489344 w 6855097"/>
              <a:gd name="connsiteY1" fmla="*/ 0 h 4858719"/>
              <a:gd name="connsiteX2" fmla="*/ 6628109 w 6855097"/>
              <a:gd name="connsiteY2" fmla="*/ 2332495 h 4858719"/>
              <a:gd name="connsiteX3" fmla="*/ 6586781 w 6855097"/>
              <a:gd name="connsiteY3" fmla="*/ 4858719 h 4858719"/>
              <a:gd name="connsiteX4" fmla="*/ 0 w 6855097"/>
              <a:gd name="connsiteY4" fmla="*/ 4533255 h 4858719"/>
              <a:gd name="connsiteX5" fmla="*/ 108489 w 6855097"/>
              <a:gd name="connsiteY5" fmla="*/ 1743559 h 4858719"/>
              <a:gd name="connsiteX6" fmla="*/ 2014780 w 6855097"/>
              <a:gd name="connsiteY6" fmla="*/ 0 h 4858719"/>
              <a:gd name="connsiteX0" fmla="*/ 2014780 w 6855097"/>
              <a:gd name="connsiteY0" fmla="*/ 0 h 6843819"/>
              <a:gd name="connsiteX1" fmla="*/ 4489344 w 6855097"/>
              <a:gd name="connsiteY1" fmla="*/ 0 h 6843819"/>
              <a:gd name="connsiteX2" fmla="*/ 6628109 w 6855097"/>
              <a:gd name="connsiteY2" fmla="*/ 2332495 h 6843819"/>
              <a:gd name="connsiteX3" fmla="*/ 6586781 w 6855097"/>
              <a:gd name="connsiteY3" fmla="*/ 4858719 h 6843819"/>
              <a:gd name="connsiteX4" fmla="*/ 2247255 w 6855097"/>
              <a:gd name="connsiteY4" fmla="*/ 6842503 h 6843819"/>
              <a:gd name="connsiteX5" fmla="*/ 0 w 6855097"/>
              <a:gd name="connsiteY5" fmla="*/ 4533255 h 6843819"/>
              <a:gd name="connsiteX6" fmla="*/ 108489 w 6855097"/>
              <a:gd name="connsiteY6" fmla="*/ 1743559 h 6843819"/>
              <a:gd name="connsiteX7" fmla="*/ 2014780 w 6855097"/>
              <a:gd name="connsiteY7" fmla="*/ 0 h 6843819"/>
              <a:gd name="connsiteX0" fmla="*/ 2014780 w 6855097"/>
              <a:gd name="connsiteY0" fmla="*/ 0 h 6054575"/>
              <a:gd name="connsiteX1" fmla="*/ 4489344 w 6855097"/>
              <a:gd name="connsiteY1" fmla="*/ 0 h 6054575"/>
              <a:gd name="connsiteX2" fmla="*/ 6628109 w 6855097"/>
              <a:gd name="connsiteY2" fmla="*/ 2332495 h 6054575"/>
              <a:gd name="connsiteX3" fmla="*/ 6586781 w 6855097"/>
              <a:gd name="connsiteY3" fmla="*/ 4858719 h 6054575"/>
              <a:gd name="connsiteX4" fmla="*/ 1503337 w 6855097"/>
              <a:gd name="connsiteY4" fmla="*/ 6052090 h 6054575"/>
              <a:gd name="connsiteX5" fmla="*/ 0 w 6855097"/>
              <a:gd name="connsiteY5" fmla="*/ 4533255 h 6054575"/>
              <a:gd name="connsiteX6" fmla="*/ 108489 w 6855097"/>
              <a:gd name="connsiteY6" fmla="*/ 1743559 h 6054575"/>
              <a:gd name="connsiteX7" fmla="*/ 2014780 w 6855097"/>
              <a:gd name="connsiteY7" fmla="*/ 0 h 6054575"/>
              <a:gd name="connsiteX0" fmla="*/ 2014780 w 6855097"/>
              <a:gd name="connsiteY0" fmla="*/ 0 h 6147396"/>
              <a:gd name="connsiteX1" fmla="*/ 4489344 w 6855097"/>
              <a:gd name="connsiteY1" fmla="*/ 0 h 6147396"/>
              <a:gd name="connsiteX2" fmla="*/ 6628109 w 6855097"/>
              <a:gd name="connsiteY2" fmla="*/ 2332495 h 6147396"/>
              <a:gd name="connsiteX3" fmla="*/ 6586781 w 6855097"/>
              <a:gd name="connsiteY3" fmla="*/ 4858719 h 6147396"/>
              <a:gd name="connsiteX4" fmla="*/ 5083445 w 6855097"/>
              <a:gd name="connsiteY4" fmla="*/ 5943601 h 6147396"/>
              <a:gd name="connsiteX5" fmla="*/ 1503337 w 6855097"/>
              <a:gd name="connsiteY5" fmla="*/ 6052090 h 6147396"/>
              <a:gd name="connsiteX6" fmla="*/ 0 w 6855097"/>
              <a:gd name="connsiteY6" fmla="*/ 4533255 h 6147396"/>
              <a:gd name="connsiteX7" fmla="*/ 108489 w 6855097"/>
              <a:gd name="connsiteY7" fmla="*/ 1743559 h 6147396"/>
              <a:gd name="connsiteX8" fmla="*/ 2014780 w 6855097"/>
              <a:gd name="connsiteY8" fmla="*/ 0 h 6147396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7005595"/>
              <a:gd name="connsiteY0" fmla="*/ 9525 h 6156921"/>
              <a:gd name="connsiteX1" fmla="*/ 4413144 w 7005595"/>
              <a:gd name="connsiteY1" fmla="*/ 0 h 6156921"/>
              <a:gd name="connsiteX2" fmla="*/ 6628109 w 7005595"/>
              <a:gd name="connsiteY2" fmla="*/ 2342020 h 6156921"/>
              <a:gd name="connsiteX3" fmla="*/ 6586781 w 7005595"/>
              <a:gd name="connsiteY3" fmla="*/ 4868244 h 6156921"/>
              <a:gd name="connsiteX4" fmla="*/ 5083445 w 7005595"/>
              <a:gd name="connsiteY4" fmla="*/ 5953126 h 6156921"/>
              <a:gd name="connsiteX5" fmla="*/ 1503337 w 7005595"/>
              <a:gd name="connsiteY5" fmla="*/ 6061615 h 6156921"/>
              <a:gd name="connsiteX6" fmla="*/ 0 w 7005595"/>
              <a:gd name="connsiteY6" fmla="*/ 4542780 h 6156921"/>
              <a:gd name="connsiteX7" fmla="*/ 108489 w 7005595"/>
              <a:gd name="connsiteY7" fmla="*/ 1753084 h 6156921"/>
              <a:gd name="connsiteX8" fmla="*/ 2014780 w 7005595"/>
              <a:gd name="connsiteY8" fmla="*/ 9525 h 6156921"/>
              <a:gd name="connsiteX0" fmla="*/ 2014780 w 6629386"/>
              <a:gd name="connsiteY0" fmla="*/ 9525 h 6156921"/>
              <a:gd name="connsiteX1" fmla="*/ 4413144 w 6629386"/>
              <a:gd name="connsiteY1" fmla="*/ 0 h 6156921"/>
              <a:gd name="connsiteX2" fmla="*/ 6628109 w 6629386"/>
              <a:gd name="connsiteY2" fmla="*/ 2342020 h 6156921"/>
              <a:gd name="connsiteX3" fmla="*/ 6586781 w 6629386"/>
              <a:gd name="connsiteY3" fmla="*/ 4868244 h 6156921"/>
              <a:gd name="connsiteX4" fmla="*/ 5083445 w 6629386"/>
              <a:gd name="connsiteY4" fmla="*/ 5953126 h 6156921"/>
              <a:gd name="connsiteX5" fmla="*/ 1503337 w 6629386"/>
              <a:gd name="connsiteY5" fmla="*/ 6061615 h 6156921"/>
              <a:gd name="connsiteX6" fmla="*/ 0 w 6629386"/>
              <a:gd name="connsiteY6" fmla="*/ 4542780 h 6156921"/>
              <a:gd name="connsiteX7" fmla="*/ 108489 w 6629386"/>
              <a:gd name="connsiteY7" fmla="*/ 1753084 h 6156921"/>
              <a:gd name="connsiteX8" fmla="*/ 2014780 w 6629386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20926"/>
              <a:gd name="connsiteX1" fmla="*/ 4413144 w 6649002"/>
              <a:gd name="connsiteY1" fmla="*/ 0 h 6120926"/>
              <a:gd name="connsiteX2" fmla="*/ 6628109 w 6649002"/>
              <a:gd name="connsiteY2" fmla="*/ 2342020 h 6120926"/>
              <a:gd name="connsiteX3" fmla="*/ 6647741 w 6649002"/>
              <a:gd name="connsiteY3" fmla="*/ 4883484 h 6120926"/>
              <a:gd name="connsiteX4" fmla="*/ 5647325 w 6649002"/>
              <a:gd name="connsiteY4" fmla="*/ 5945506 h 6120926"/>
              <a:gd name="connsiteX5" fmla="*/ 1503337 w 6649002"/>
              <a:gd name="connsiteY5" fmla="*/ 6061615 h 6120926"/>
              <a:gd name="connsiteX6" fmla="*/ 0 w 6649002"/>
              <a:gd name="connsiteY6" fmla="*/ 4542780 h 6120926"/>
              <a:gd name="connsiteX7" fmla="*/ 108489 w 6649002"/>
              <a:gd name="connsiteY7" fmla="*/ 1753084 h 6120926"/>
              <a:gd name="connsiteX8" fmla="*/ 2014780 w 6649002"/>
              <a:gd name="connsiteY8" fmla="*/ 9525 h 6120926"/>
              <a:gd name="connsiteX0" fmla="*/ 2014780 w 6649002"/>
              <a:gd name="connsiteY0" fmla="*/ 9525 h 6108056"/>
              <a:gd name="connsiteX1" fmla="*/ 4413144 w 6649002"/>
              <a:gd name="connsiteY1" fmla="*/ 0 h 6108056"/>
              <a:gd name="connsiteX2" fmla="*/ 6628109 w 6649002"/>
              <a:gd name="connsiteY2" fmla="*/ 2342020 h 6108056"/>
              <a:gd name="connsiteX3" fmla="*/ 6647741 w 6649002"/>
              <a:gd name="connsiteY3" fmla="*/ 4883484 h 6108056"/>
              <a:gd name="connsiteX4" fmla="*/ 5647325 w 6649002"/>
              <a:gd name="connsiteY4" fmla="*/ 5945506 h 6108056"/>
              <a:gd name="connsiteX5" fmla="*/ 1289977 w 6649002"/>
              <a:gd name="connsiteY5" fmla="*/ 6046375 h 6108056"/>
              <a:gd name="connsiteX6" fmla="*/ 0 w 6649002"/>
              <a:gd name="connsiteY6" fmla="*/ 4542780 h 6108056"/>
              <a:gd name="connsiteX7" fmla="*/ 108489 w 6649002"/>
              <a:gd name="connsiteY7" fmla="*/ 1753084 h 6108056"/>
              <a:gd name="connsiteX8" fmla="*/ 2014780 w 6649002"/>
              <a:gd name="connsiteY8" fmla="*/ 9525 h 6108056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37742"/>
              <a:gd name="connsiteY0" fmla="*/ 9525 h 6046375"/>
              <a:gd name="connsiteX1" fmla="*/ 4476644 w 6737742"/>
              <a:gd name="connsiteY1" fmla="*/ 0 h 6046375"/>
              <a:gd name="connsiteX2" fmla="*/ 6735854 w 6737742"/>
              <a:gd name="connsiteY2" fmla="*/ 2408387 h 6046375"/>
              <a:gd name="connsiteX3" fmla="*/ 6711241 w 6737742"/>
              <a:gd name="connsiteY3" fmla="*/ 4883484 h 6046375"/>
              <a:gd name="connsiteX4" fmla="*/ 5710825 w 6737742"/>
              <a:gd name="connsiteY4" fmla="*/ 5945506 h 6046375"/>
              <a:gd name="connsiteX5" fmla="*/ 1353477 w 6737742"/>
              <a:gd name="connsiteY5" fmla="*/ 6046375 h 6046375"/>
              <a:gd name="connsiteX6" fmla="*/ 0 w 6737742"/>
              <a:gd name="connsiteY6" fmla="*/ 4441180 h 6046375"/>
              <a:gd name="connsiteX7" fmla="*/ 286289 w 6737742"/>
              <a:gd name="connsiteY7" fmla="*/ 1676884 h 6046375"/>
              <a:gd name="connsiteX8" fmla="*/ 2078280 w 6737742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8387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23135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78915 w 6744256"/>
              <a:gd name="connsiteY7" fmla="*/ 1699007 h 6046375"/>
              <a:gd name="connsiteX8" fmla="*/ 2078280 w 6744256"/>
              <a:gd name="connsiteY8" fmla="*/ 9525 h 6046375"/>
              <a:gd name="connsiteX0" fmla="*/ 2172409 w 6744256"/>
              <a:gd name="connsiteY0" fmla="*/ 0 h 6050297"/>
              <a:gd name="connsiteX1" fmla="*/ 4461895 w 6744256"/>
              <a:gd name="connsiteY1" fmla="*/ 3922 h 6050297"/>
              <a:gd name="connsiteX2" fmla="*/ 6735854 w 6744256"/>
              <a:gd name="connsiteY2" fmla="*/ 2404935 h 6050297"/>
              <a:gd name="connsiteX3" fmla="*/ 6740737 w 6744256"/>
              <a:gd name="connsiteY3" fmla="*/ 4843161 h 6050297"/>
              <a:gd name="connsiteX4" fmla="*/ 5651831 w 6744256"/>
              <a:gd name="connsiteY4" fmla="*/ 5993673 h 6050297"/>
              <a:gd name="connsiteX5" fmla="*/ 1353477 w 6744256"/>
              <a:gd name="connsiteY5" fmla="*/ 6050297 h 6050297"/>
              <a:gd name="connsiteX6" fmla="*/ 0 w 6744256"/>
              <a:gd name="connsiteY6" fmla="*/ 4445102 h 6050297"/>
              <a:gd name="connsiteX7" fmla="*/ 278915 w 6744256"/>
              <a:gd name="connsiteY7" fmla="*/ 1702929 h 6050297"/>
              <a:gd name="connsiteX8" fmla="*/ 2172409 w 6744256"/>
              <a:gd name="connsiteY8" fmla="*/ 0 h 6050297"/>
              <a:gd name="connsiteX0" fmla="*/ 2158962 w 6744256"/>
              <a:gd name="connsiteY0" fmla="*/ 0 h 6063744"/>
              <a:gd name="connsiteX1" fmla="*/ 4461895 w 6744256"/>
              <a:gd name="connsiteY1" fmla="*/ 17369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58962 w 6744256"/>
              <a:gd name="connsiteY0" fmla="*/ 0 h 6063744"/>
              <a:gd name="connsiteX1" fmla="*/ 4448448 w 6744256"/>
              <a:gd name="connsiteY1" fmla="*/ 3922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387340"/>
              <a:gd name="connsiteX1" fmla="*/ 4448448 w 6744256"/>
              <a:gd name="connsiteY1" fmla="*/ 16622 h 6387340"/>
              <a:gd name="connsiteX2" fmla="*/ 6735854 w 6744256"/>
              <a:gd name="connsiteY2" fmla="*/ 2431082 h 6387340"/>
              <a:gd name="connsiteX3" fmla="*/ 6740737 w 6744256"/>
              <a:gd name="connsiteY3" fmla="*/ 4869308 h 6387340"/>
              <a:gd name="connsiteX4" fmla="*/ 5651831 w 6744256"/>
              <a:gd name="connsiteY4" fmla="*/ 6019820 h 6387340"/>
              <a:gd name="connsiteX5" fmla="*/ 1554645 w 6744256"/>
              <a:gd name="connsiteY5" fmla="*/ 6387340 h 6387340"/>
              <a:gd name="connsiteX6" fmla="*/ 0 w 6744256"/>
              <a:gd name="connsiteY6" fmla="*/ 4471249 h 6387340"/>
              <a:gd name="connsiteX7" fmla="*/ 266215 w 6744256"/>
              <a:gd name="connsiteY7" fmla="*/ 1703676 h 6387340"/>
              <a:gd name="connsiteX8" fmla="*/ 2133562 w 6744256"/>
              <a:gd name="connsiteY8" fmla="*/ 0 h 6387340"/>
              <a:gd name="connsiteX0" fmla="*/ 2133562 w 6744256"/>
              <a:gd name="connsiteY0" fmla="*/ 0 h 6391239"/>
              <a:gd name="connsiteX1" fmla="*/ 4448448 w 6744256"/>
              <a:gd name="connsiteY1" fmla="*/ 16622 h 6391239"/>
              <a:gd name="connsiteX2" fmla="*/ 6735854 w 6744256"/>
              <a:gd name="connsiteY2" fmla="*/ 2431082 h 6391239"/>
              <a:gd name="connsiteX3" fmla="*/ 6740737 w 6744256"/>
              <a:gd name="connsiteY3" fmla="*/ 4869308 h 6391239"/>
              <a:gd name="connsiteX4" fmla="*/ 5404943 w 6744256"/>
              <a:gd name="connsiteY4" fmla="*/ 6385580 h 6391239"/>
              <a:gd name="connsiteX5" fmla="*/ 1554645 w 6744256"/>
              <a:gd name="connsiteY5" fmla="*/ 6387340 h 6391239"/>
              <a:gd name="connsiteX6" fmla="*/ 0 w 6744256"/>
              <a:gd name="connsiteY6" fmla="*/ 4471249 h 6391239"/>
              <a:gd name="connsiteX7" fmla="*/ 266215 w 6744256"/>
              <a:gd name="connsiteY7" fmla="*/ 1703676 h 6391239"/>
              <a:gd name="connsiteX8" fmla="*/ 2133562 w 6744256"/>
              <a:gd name="connsiteY8" fmla="*/ 0 h 6391239"/>
              <a:gd name="connsiteX0" fmla="*/ 2133562 w 6744256"/>
              <a:gd name="connsiteY0" fmla="*/ 0 h 6478780"/>
              <a:gd name="connsiteX1" fmla="*/ 4448448 w 6744256"/>
              <a:gd name="connsiteY1" fmla="*/ 16622 h 6478780"/>
              <a:gd name="connsiteX2" fmla="*/ 6735854 w 6744256"/>
              <a:gd name="connsiteY2" fmla="*/ 2431082 h 6478780"/>
              <a:gd name="connsiteX3" fmla="*/ 6740737 w 6744256"/>
              <a:gd name="connsiteY3" fmla="*/ 4869308 h 6478780"/>
              <a:gd name="connsiteX4" fmla="*/ 5404943 w 6744256"/>
              <a:gd name="connsiteY4" fmla="*/ 6385580 h 6478780"/>
              <a:gd name="connsiteX5" fmla="*/ 1609509 w 6744256"/>
              <a:gd name="connsiteY5" fmla="*/ 6478780 h 6478780"/>
              <a:gd name="connsiteX6" fmla="*/ 0 w 6744256"/>
              <a:gd name="connsiteY6" fmla="*/ 4471249 h 6478780"/>
              <a:gd name="connsiteX7" fmla="*/ 266215 w 6744256"/>
              <a:gd name="connsiteY7" fmla="*/ 1703676 h 6478780"/>
              <a:gd name="connsiteX8" fmla="*/ 2133562 w 6744256"/>
              <a:gd name="connsiteY8" fmla="*/ 0 h 6478780"/>
              <a:gd name="connsiteX0" fmla="*/ 2133562 w 6744256"/>
              <a:gd name="connsiteY0" fmla="*/ 0 h 6490881"/>
              <a:gd name="connsiteX1" fmla="*/ 4448448 w 6744256"/>
              <a:gd name="connsiteY1" fmla="*/ 16622 h 6490881"/>
              <a:gd name="connsiteX2" fmla="*/ 6735854 w 6744256"/>
              <a:gd name="connsiteY2" fmla="*/ 2431082 h 6490881"/>
              <a:gd name="connsiteX3" fmla="*/ 6740737 w 6744256"/>
              <a:gd name="connsiteY3" fmla="*/ 4869308 h 6490881"/>
              <a:gd name="connsiteX4" fmla="*/ 5377511 w 6744256"/>
              <a:gd name="connsiteY4" fmla="*/ 6486164 h 6490881"/>
              <a:gd name="connsiteX5" fmla="*/ 1609509 w 6744256"/>
              <a:gd name="connsiteY5" fmla="*/ 6478780 h 6490881"/>
              <a:gd name="connsiteX6" fmla="*/ 0 w 6744256"/>
              <a:gd name="connsiteY6" fmla="*/ 4471249 h 6490881"/>
              <a:gd name="connsiteX7" fmla="*/ 266215 w 6744256"/>
              <a:gd name="connsiteY7" fmla="*/ 1703676 h 6490881"/>
              <a:gd name="connsiteX8" fmla="*/ 2133562 w 6744256"/>
              <a:gd name="connsiteY8" fmla="*/ 0 h 649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4256" h="6490881">
                <a:moveTo>
                  <a:pt x="2133562" y="0"/>
                </a:moveTo>
                <a:lnTo>
                  <a:pt x="4448448" y="16622"/>
                </a:lnTo>
                <a:cubicBezTo>
                  <a:pt x="5085328" y="487732"/>
                  <a:pt x="6277015" y="1791993"/>
                  <a:pt x="6735854" y="2431082"/>
                </a:cubicBezTo>
                <a:cubicBezTo>
                  <a:pt x="6745196" y="3393656"/>
                  <a:pt x="6746635" y="3807674"/>
                  <a:pt x="6740737" y="4869308"/>
                </a:cubicBezTo>
                <a:cubicBezTo>
                  <a:pt x="6475931" y="5198389"/>
                  <a:pt x="5858991" y="6012949"/>
                  <a:pt x="5377511" y="6486164"/>
                </a:cubicBezTo>
                <a:cubicBezTo>
                  <a:pt x="3944726" y="6505039"/>
                  <a:pt x="3042294" y="6459905"/>
                  <a:pt x="1609509" y="6478780"/>
                </a:cubicBezTo>
                <a:cubicBezTo>
                  <a:pt x="975370" y="5845933"/>
                  <a:pt x="400373" y="4969778"/>
                  <a:pt x="0" y="4471249"/>
                </a:cubicBezTo>
                <a:cubicBezTo>
                  <a:pt x="209730" y="3638717"/>
                  <a:pt x="285085" y="2599708"/>
                  <a:pt x="266215" y="1703676"/>
                </a:cubicBezTo>
                <a:cubicBezTo>
                  <a:pt x="825445" y="1084390"/>
                  <a:pt x="1460032" y="517686"/>
                  <a:pt x="2133562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E1825D7-A764-4B1C-8321-31AECC5F44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480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4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 rot="19932621">
            <a:off x="6533454" y="942738"/>
            <a:ext cx="5336406" cy="5223917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 rot="1388931">
            <a:off x="510055" y="909674"/>
            <a:ext cx="5359820" cy="5208132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 rot="21034559">
            <a:off x="3336178" y="448784"/>
            <a:ext cx="5931430" cy="5806398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08529" y="692696"/>
            <a:ext cx="8905632" cy="7914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4156">
            <a:off x="10894632" y="1238169"/>
            <a:ext cx="573664" cy="54876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24428">
            <a:off x="256900" y="2398960"/>
            <a:ext cx="531619" cy="50854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28856">
            <a:off x="380684" y="2931272"/>
            <a:ext cx="383846" cy="36718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8834" y="764704"/>
            <a:ext cx="9407109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Ja, Ja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" y="45941"/>
            <a:ext cx="1603078" cy="622618"/>
          </a:xfrm>
          <a:prstGeom prst="rect">
            <a:avLst/>
          </a:prstGeom>
        </p:spPr>
      </p:pic>
      <p:sp>
        <p:nvSpPr>
          <p:cNvPr id="3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1437017" y="1745912"/>
            <a:ext cx="9432339" cy="4161851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diagramms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like </a:t>
            </a:r>
            <a:r>
              <a:rPr lang="de-DE" dirty="0" err="1"/>
              <a:t>this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C0C4714-6ABF-4705-ABB9-E23899FFD8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763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7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Farbe: hex #003a62, RGB(0,58,98)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1039813" y="1650392"/>
            <a:ext cx="10120312" cy="42988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/>
              <a:t>Dont</a:t>
            </a:r>
            <a:r>
              <a:rPr lang="de-DE" dirty="0"/>
              <a:t> </a:t>
            </a:r>
            <a:r>
              <a:rPr lang="de-DE" dirty="0" err="1"/>
              <a:t>paste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!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diagramms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like </a:t>
            </a:r>
            <a:r>
              <a:rPr lang="de-DE" dirty="0" err="1"/>
              <a:t>this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4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D2091664-5B01-4689-88CF-9EA49FC98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9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049963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286031" y="0"/>
            <a:ext cx="2919416" cy="5174553"/>
          </a:xfrm>
          <a:custGeom>
            <a:avLst/>
            <a:gdLst>
              <a:gd name="connsiteX0" fmla="*/ 0 w 2919416"/>
              <a:gd name="connsiteY0" fmla="*/ 0 h 5174553"/>
              <a:gd name="connsiteX1" fmla="*/ 2919416 w 2919416"/>
              <a:gd name="connsiteY1" fmla="*/ 0 h 5174553"/>
              <a:gd name="connsiteX2" fmla="*/ 2919416 w 2919416"/>
              <a:gd name="connsiteY2" fmla="*/ 5174553 h 5174553"/>
              <a:gd name="connsiteX3" fmla="*/ 2790618 w 2919416"/>
              <a:gd name="connsiteY3" fmla="*/ 4842405 h 5174553"/>
              <a:gd name="connsiteX4" fmla="*/ 116020 w 2919416"/>
              <a:gd name="connsiteY4" fmla="*/ 152358 h 51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416" h="5174553">
                <a:moveTo>
                  <a:pt x="0" y="0"/>
                </a:moveTo>
                <a:lnTo>
                  <a:pt x="2919416" y="0"/>
                </a:lnTo>
                <a:lnTo>
                  <a:pt x="2919416" y="5174553"/>
                </a:lnTo>
                <a:lnTo>
                  <a:pt x="2790618" y="4842405"/>
                </a:lnTo>
                <a:cubicBezTo>
                  <a:pt x="2075726" y="3116527"/>
                  <a:pt x="1149500" y="1552230"/>
                  <a:pt x="116020" y="152358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27828" y="0"/>
            <a:ext cx="6696077" cy="3111166"/>
          </a:xfrm>
          <a:custGeom>
            <a:avLst/>
            <a:gdLst>
              <a:gd name="connsiteX0" fmla="*/ 0 w 6696077"/>
              <a:gd name="connsiteY0" fmla="*/ 0 h 3111166"/>
              <a:gd name="connsiteX1" fmla="*/ 6696077 w 6696077"/>
              <a:gd name="connsiteY1" fmla="*/ 0 h 3111166"/>
              <a:gd name="connsiteX2" fmla="*/ 6616653 w 6696077"/>
              <a:gd name="connsiteY2" fmla="*/ 19861 h 3111166"/>
              <a:gd name="connsiteX3" fmla="*/ 276169 w 6696077"/>
              <a:gd name="connsiteY3" fmla="*/ 2916794 h 3111166"/>
              <a:gd name="connsiteX4" fmla="*/ 0 w 6696077"/>
              <a:gd name="connsiteY4" fmla="*/ 3111166 h 311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077" h="3111166">
                <a:moveTo>
                  <a:pt x="0" y="0"/>
                </a:moveTo>
                <a:lnTo>
                  <a:pt x="6696077" y="0"/>
                </a:lnTo>
                <a:lnTo>
                  <a:pt x="6616653" y="19861"/>
                </a:lnTo>
                <a:cubicBezTo>
                  <a:pt x="4570552" y="569013"/>
                  <a:pt x="2288249" y="1546188"/>
                  <a:pt x="276169" y="2916794"/>
                </a:cubicBezTo>
                <a:lnTo>
                  <a:pt x="0" y="311116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" y="70091"/>
            <a:ext cx="1602581" cy="62260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600053A-D78C-42F7-9D47-B1AD17128D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049963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659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fi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0" y="2694311"/>
            <a:ext cx="2319745" cy="1859874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8" y="719214"/>
            <a:ext cx="2201621" cy="129122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" y="890648"/>
            <a:ext cx="1562101" cy="186745"/>
          </a:xfrm>
          <a:prstGeom prst="rect">
            <a:avLst/>
          </a:prstGeom>
        </p:spPr>
      </p:pic>
      <p:sp>
        <p:nvSpPr>
          <p:cNvPr id="32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48871" y="1269240"/>
            <a:ext cx="10080586" cy="698365"/>
          </a:xfrm>
        </p:spPr>
        <p:txBody>
          <a:bodyPr anchor="t">
            <a:noAutofit/>
          </a:bodyPr>
          <a:lstStyle>
            <a:lvl1pPr algn="r">
              <a:defRPr sz="4800" baseline="0"/>
            </a:lvl1pPr>
          </a:lstStyle>
          <a:p>
            <a:r>
              <a:rPr lang="de-DE" dirty="0"/>
              <a:t>Schlagzeile hier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10455" y="2715207"/>
            <a:ext cx="7145291" cy="749323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rgbClr val="456A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Der Untertitel findet hier Platz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1097756" y="5618088"/>
            <a:ext cx="11094035" cy="1236366"/>
          </a:xfrm>
          <a:custGeom>
            <a:avLst/>
            <a:gdLst>
              <a:gd name="connsiteX0" fmla="*/ 10058668 w 11094035"/>
              <a:gd name="connsiteY0" fmla="*/ 0 h 1236366"/>
              <a:gd name="connsiteX1" fmla="*/ 10072487 w 11094035"/>
              <a:gd name="connsiteY1" fmla="*/ 0 h 1236366"/>
              <a:gd name="connsiteX2" fmla="*/ 10121171 w 11094035"/>
              <a:gd name="connsiteY2" fmla="*/ 60447 h 1236366"/>
              <a:gd name="connsiteX3" fmla="*/ 10121171 w 11094035"/>
              <a:gd name="connsiteY3" fmla="*/ 230635 h 1236366"/>
              <a:gd name="connsiteX4" fmla="*/ 11094035 w 11094035"/>
              <a:gd name="connsiteY4" fmla="*/ 230635 h 1236366"/>
              <a:gd name="connsiteX5" fmla="*/ 11094035 w 11094035"/>
              <a:gd name="connsiteY5" fmla="*/ 1236366 h 1236366"/>
              <a:gd name="connsiteX6" fmla="*/ 340944 w 11094035"/>
              <a:gd name="connsiteY6" fmla="*/ 1236366 h 1236366"/>
              <a:gd name="connsiteX7" fmla="*/ 0 w 11094035"/>
              <a:gd name="connsiteY7" fmla="*/ 421426 h 1236366"/>
              <a:gd name="connsiteX8" fmla="*/ 0 w 11094035"/>
              <a:gd name="connsiteY8" fmla="*/ 373762 h 1236366"/>
              <a:gd name="connsiteX9" fmla="*/ 1 w 11094035"/>
              <a:gd name="connsiteY9" fmla="*/ 373762 h 1236366"/>
              <a:gd name="connsiteX10" fmla="*/ 1 w 11094035"/>
              <a:gd name="connsiteY10" fmla="*/ 396802 h 1236366"/>
              <a:gd name="connsiteX11" fmla="*/ 3722897 w 11094035"/>
              <a:gd name="connsiteY11" fmla="*/ 396802 h 1236366"/>
              <a:gd name="connsiteX12" fmla="*/ 3722897 w 11094035"/>
              <a:gd name="connsiteY12" fmla="*/ 373762 h 1236366"/>
              <a:gd name="connsiteX13" fmla="*/ 9788066 w 11094035"/>
              <a:gd name="connsiteY13" fmla="*/ 373762 h 1236366"/>
              <a:gd name="connsiteX14" fmla="*/ 9788066 w 11094035"/>
              <a:gd name="connsiteY14" fmla="*/ 85986 h 1236366"/>
              <a:gd name="connsiteX15" fmla="*/ 9826669 w 11094035"/>
              <a:gd name="connsiteY15" fmla="*/ 26227 h 1236366"/>
              <a:gd name="connsiteX16" fmla="*/ 9859819 w 11094035"/>
              <a:gd name="connsiteY16" fmla="*/ 78859 h 1236366"/>
              <a:gd name="connsiteX17" fmla="*/ 9859819 w 11094035"/>
              <a:gd name="connsiteY17" fmla="*/ 172263 h 1236366"/>
              <a:gd name="connsiteX18" fmla="*/ 9873444 w 11094035"/>
              <a:gd name="connsiteY18" fmla="*/ 172263 h 1236366"/>
              <a:gd name="connsiteX19" fmla="*/ 9865855 w 11094035"/>
              <a:gd name="connsiteY19" fmla="*/ 212977 h 1236366"/>
              <a:gd name="connsiteX20" fmla="*/ 9927428 w 11094035"/>
              <a:gd name="connsiteY20" fmla="*/ 172263 h 1236366"/>
              <a:gd name="connsiteX21" fmla="*/ 9952060 w 11094035"/>
              <a:gd name="connsiteY21" fmla="*/ 172263 h 1236366"/>
              <a:gd name="connsiteX22" fmla="*/ 10001451 w 11094035"/>
              <a:gd name="connsiteY22" fmla="*/ 208137 h 1236366"/>
              <a:gd name="connsiteX23" fmla="*/ 9994712 w 11094035"/>
              <a:gd name="connsiteY23" fmla="*/ 172263 h 1236366"/>
              <a:gd name="connsiteX24" fmla="*/ 10005635 w 11094035"/>
              <a:gd name="connsiteY24" fmla="*/ 172263 h 1236366"/>
              <a:gd name="connsiteX25" fmla="*/ 10005635 w 11094035"/>
              <a:gd name="connsiteY25" fmla="*/ 69972 h 123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094035" h="1236366">
                <a:moveTo>
                  <a:pt x="10058668" y="0"/>
                </a:moveTo>
                <a:lnTo>
                  <a:pt x="10072487" y="0"/>
                </a:lnTo>
                <a:lnTo>
                  <a:pt x="10121171" y="60447"/>
                </a:lnTo>
                <a:lnTo>
                  <a:pt x="10121171" y="230635"/>
                </a:lnTo>
                <a:lnTo>
                  <a:pt x="11094035" y="230635"/>
                </a:lnTo>
                <a:lnTo>
                  <a:pt x="11094035" y="1236366"/>
                </a:lnTo>
                <a:lnTo>
                  <a:pt x="340944" y="1236366"/>
                </a:lnTo>
                <a:lnTo>
                  <a:pt x="0" y="421426"/>
                </a:lnTo>
                <a:lnTo>
                  <a:pt x="0" y="373762"/>
                </a:lnTo>
                <a:lnTo>
                  <a:pt x="1" y="373762"/>
                </a:lnTo>
                <a:lnTo>
                  <a:pt x="1" y="396802"/>
                </a:lnTo>
                <a:lnTo>
                  <a:pt x="3722897" y="396802"/>
                </a:lnTo>
                <a:lnTo>
                  <a:pt x="3722897" y="373762"/>
                </a:lnTo>
                <a:lnTo>
                  <a:pt x="9788066" y="373762"/>
                </a:lnTo>
                <a:lnTo>
                  <a:pt x="9788066" y="85986"/>
                </a:lnTo>
                <a:lnTo>
                  <a:pt x="9826669" y="26227"/>
                </a:lnTo>
                <a:lnTo>
                  <a:pt x="9859819" y="78859"/>
                </a:lnTo>
                <a:lnTo>
                  <a:pt x="9859819" y="172263"/>
                </a:lnTo>
                <a:lnTo>
                  <a:pt x="9873444" y="172263"/>
                </a:lnTo>
                <a:lnTo>
                  <a:pt x="9865855" y="212977"/>
                </a:lnTo>
                <a:lnTo>
                  <a:pt x="9927428" y="172263"/>
                </a:lnTo>
                <a:lnTo>
                  <a:pt x="9952060" y="172263"/>
                </a:lnTo>
                <a:lnTo>
                  <a:pt x="10001451" y="208137"/>
                </a:lnTo>
                <a:lnTo>
                  <a:pt x="9994712" y="172263"/>
                </a:lnTo>
                <a:lnTo>
                  <a:pt x="10005635" y="172263"/>
                </a:lnTo>
                <a:lnTo>
                  <a:pt x="10005635" y="69972"/>
                </a:lnTo>
                <a:close/>
              </a:path>
            </a:pathLst>
          </a:custGeom>
          <a:solidFill>
            <a:srgbClr val="E9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696" y="6384328"/>
            <a:ext cx="246814" cy="18916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964" y="6367592"/>
            <a:ext cx="260815" cy="22375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157" y="6332803"/>
            <a:ext cx="232038" cy="2478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720" y="6343943"/>
            <a:ext cx="170581" cy="25154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63" y="6348077"/>
            <a:ext cx="204523" cy="243271"/>
          </a:xfrm>
          <a:prstGeom prst="rect">
            <a:avLst/>
          </a:prstGeom>
        </p:spPr>
      </p:pic>
      <p:pic>
        <p:nvPicPr>
          <p:cNvPr id="10" name="Bistum Osnabrück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667" b="35000" l="87970" r="95701">
                        <a14:foregroundMark x1="90905" y1="15333" x2="90905" y2="15333"/>
                        <a14:foregroundMark x1="91360" y1="16333" x2="91360" y2="16333"/>
                        <a14:foregroundMark x1="91732" y1="16333" x2="91732" y2="16333"/>
                        <a14:foregroundMark x1="92146" y1="17333" x2="92146" y2="17333"/>
                        <a14:foregroundMark x1="92559" y1="17333" x2="92559" y2="17333"/>
                        <a14:foregroundMark x1="93096" y1="16000" x2="93096" y2="16000"/>
                        <a14:foregroundMark x1="93179" y1="27333" x2="93179" y2="27333"/>
                        <a14:foregroundMark x1="94088" y1="27667" x2="94088" y2="27667"/>
                        <a14:foregroundMark x1="94915" y1="27000" x2="94915" y2="27000"/>
                        <a14:foregroundMark x1="93551" y1="25667" x2="93551" y2="25667"/>
                        <a14:foregroundMark x1="93303" y1="25000" x2="93303" y2="25000"/>
                        <a14:foregroundMark x1="92724" y1="27667" x2="92724" y2="27667"/>
                        <a14:foregroundMark x1="91939" y1="27000" x2="91939" y2="27000"/>
                        <a14:foregroundMark x1="91236" y1="27333" x2="91236" y2="27333"/>
                        <a14:foregroundMark x1="90368" y1="28000" x2="90368" y2="28000"/>
                        <a14:foregroundMark x1="89210" y1="28000" x2="89210" y2="28000"/>
                        <a14:foregroundMark x1="88756" y1="28000" x2="88756" y2="28000"/>
                        <a14:backgroundMark x1="91195" y1="20333" x2="91195" y2="20333"/>
                        <a14:backgroundMark x1="93427" y1="20333" x2="93427" y2="2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650" b="60846"/>
          <a:stretch/>
        </p:blipFill>
        <p:spPr>
          <a:xfrm>
            <a:off x="10848975" y="5597906"/>
            <a:ext cx="1342816" cy="488569"/>
          </a:xfrm>
          <a:prstGeom prst="rect">
            <a:avLst/>
          </a:prstGeom>
        </p:spPr>
      </p:pic>
      <p:cxnSp>
        <p:nvCxnSpPr>
          <p:cNvPr id="11" name="13"/>
          <p:cNvCxnSpPr/>
          <p:nvPr/>
        </p:nvCxnSpPr>
        <p:spPr>
          <a:xfrm>
            <a:off x="11208991" y="5850729"/>
            <a:ext cx="982800" cy="400"/>
          </a:xfrm>
          <a:prstGeom prst="line">
            <a:avLst/>
          </a:prstGeom>
          <a:ln w="19050">
            <a:solidFill>
              <a:srgbClr val="7D90C0"/>
            </a:solidFill>
            <a:headEnd type="none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2"/>
          <p:cNvCxnSpPr/>
          <p:nvPr/>
        </p:nvCxnSpPr>
        <p:spPr>
          <a:xfrm flipV="1">
            <a:off x="11213308" y="5686425"/>
            <a:ext cx="0" cy="168674"/>
          </a:xfrm>
          <a:prstGeom prst="line">
            <a:avLst/>
          </a:prstGeom>
          <a:ln w="19050">
            <a:solidFill>
              <a:srgbClr val="7D90C0"/>
            </a:solidFill>
            <a:headEnd type="none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1"/>
          <p:cNvCxnSpPr/>
          <p:nvPr/>
        </p:nvCxnSpPr>
        <p:spPr>
          <a:xfrm rot="-2160000" flipH="1" flipV="1">
            <a:off x="11189531" y="5607303"/>
            <a:ext cx="0" cy="936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0"/>
          <p:cNvCxnSpPr/>
          <p:nvPr/>
        </p:nvCxnSpPr>
        <p:spPr>
          <a:xfrm rot="2160000" flipV="1">
            <a:off x="11136897" y="5605138"/>
            <a:ext cx="0" cy="936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9"/>
          <p:cNvCxnSpPr/>
          <p:nvPr/>
        </p:nvCxnSpPr>
        <p:spPr>
          <a:xfrm flipV="1">
            <a:off x="11108533" y="5681529"/>
            <a:ext cx="0" cy="1692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8"/>
          <p:cNvCxnSpPr/>
          <p:nvPr/>
        </p:nvCxnSpPr>
        <p:spPr>
          <a:xfrm rot="-3300000" flipH="1">
            <a:off x="11074341" y="5771633"/>
            <a:ext cx="0" cy="972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7"/>
          <p:cNvCxnSpPr/>
          <p:nvPr/>
        </p:nvCxnSpPr>
        <p:spPr>
          <a:xfrm rot="3300000" flipH="1">
            <a:off x="10998861" y="5770866"/>
            <a:ext cx="0" cy="1008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6"/>
          <p:cNvCxnSpPr/>
          <p:nvPr/>
        </p:nvCxnSpPr>
        <p:spPr>
          <a:xfrm flipV="1">
            <a:off x="10958515" y="5712621"/>
            <a:ext cx="1" cy="142476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5"/>
          <p:cNvCxnSpPr/>
          <p:nvPr/>
        </p:nvCxnSpPr>
        <p:spPr>
          <a:xfrm rot="-1800000" flipV="1">
            <a:off x="10942763" y="5646873"/>
            <a:ext cx="0" cy="756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4"/>
          <p:cNvCxnSpPr/>
          <p:nvPr/>
        </p:nvCxnSpPr>
        <p:spPr>
          <a:xfrm rot="1800000" flipV="1">
            <a:off x="10909143" y="5644359"/>
            <a:ext cx="0" cy="756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3"/>
          <p:cNvCxnSpPr/>
          <p:nvPr/>
        </p:nvCxnSpPr>
        <p:spPr>
          <a:xfrm flipV="1">
            <a:off x="10890128" y="5712621"/>
            <a:ext cx="0" cy="284954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S3"/>
          <p:cNvPicPr>
            <a:picLocks noChangeAspect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53627" b="84160" l="20755" r="23710">
                        <a14:backgroundMark x1="22489" y1="74000" x2="22489" y2="74000"/>
                        <a14:backgroundMark x1="21827" y1="69333" x2="21827" y2="69333"/>
                        <a14:backgroundMark x1="21869" y1="73000" x2="21869" y2="7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386" t="49810" r="75921" b="12023"/>
          <a:stretch/>
        </p:blipFill>
        <p:spPr>
          <a:xfrm>
            <a:off x="2057411" y="6221808"/>
            <a:ext cx="371475" cy="476251"/>
          </a:xfrm>
          <a:prstGeom prst="rect">
            <a:avLst/>
          </a:prstGeom>
        </p:spPr>
      </p:pic>
      <p:cxnSp>
        <p:nvCxnSpPr>
          <p:cNvPr id="23" name="2"/>
          <p:cNvCxnSpPr/>
          <p:nvPr/>
        </p:nvCxnSpPr>
        <p:spPr>
          <a:xfrm>
            <a:off x="1097756" y="6022975"/>
            <a:ext cx="321469" cy="765969"/>
          </a:xfrm>
          <a:prstGeom prst="line">
            <a:avLst/>
          </a:prstGeom>
          <a:ln w="9525">
            <a:solidFill>
              <a:srgbClr val="5A61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1"/>
          <p:cNvCxnSpPr/>
          <p:nvPr/>
        </p:nvCxnSpPr>
        <p:spPr>
          <a:xfrm flipV="1">
            <a:off x="-1" y="5997575"/>
            <a:ext cx="10897200" cy="25400"/>
          </a:xfrm>
          <a:prstGeom prst="line">
            <a:avLst/>
          </a:prstGeom>
          <a:ln w="19050">
            <a:solidFill>
              <a:srgbClr val="7D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3724729" y="6367592"/>
            <a:ext cx="28332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dirty="0">
                <a:solidFill>
                  <a:srgbClr val="4C5768"/>
                </a:solidFill>
                <a:latin typeface="Daniel" panose="020B0500000000000000" pitchFamily="34" charset="0"/>
              </a:rPr>
              <a:t>Gott und den Menschen nahe!</a:t>
            </a: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6958">
            <a:off x="10692861" y="309170"/>
            <a:ext cx="1419508" cy="1543796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4" y="54864"/>
            <a:ext cx="1110985" cy="111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1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1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2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53" presetClass="entr" presetSubtype="16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2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2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5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3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4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2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8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2" presetClass="entr" presetSubtype="8" fill="hold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1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22" presetClass="entr" presetSubtype="1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2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8" fill="hold" nodeType="withEffect">
                                      <p:stCondLst>
                                        <p:cond delay="245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1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8" fill="hold" nodeType="withEffect">
                                      <p:stCondLst>
                                        <p:cond delay="255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1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4" fill="hold" nodeType="withEffect">
                                      <p:stCondLst>
                                        <p:cond delay="26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8" fill="hold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2" presetClass="entr" presetSubtype="8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1" fill="hold" nodeType="withEffect">
                                      <p:stCondLst>
                                        <p:cond delay="3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9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8" fill="hold" nodeType="withEffect">
                                      <p:stCondLst>
                                        <p:cond delay="335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10" presetClass="entr" presetSubtype="0" fill="hold" nodeType="withEffect">
                                      <p:stCondLst>
                                        <p:cond delay="335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4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2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0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build="p">
            <p:tmplLst>
              <p:tmpl lvl="1">
                <p:tnLst>
                  <p:par>
                    <p:cTn presetID="22" presetClass="entr" presetSubtype="8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wipe(left)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  <p:bldP spid="4" grpId="0" animBg="1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17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2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2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2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2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53" presetClass="entr" presetSubtype="16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2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2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2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5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3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22" presetClass="entr" presetSubtype="4" fill="hold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3" dur="25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22" presetClass="entr" presetSubtype="8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2" presetClass="entr" presetSubtype="8" fill="hold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1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22" presetClass="entr" presetSubtype="1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2" dur="2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8" fill="hold" nodeType="withEffect">
                                      <p:stCondLst>
                                        <p:cond delay="245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1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8" fill="hold" nodeType="withEffect">
                                      <p:stCondLst>
                                        <p:cond delay="255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1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4" fill="hold" nodeType="withEffect">
                                      <p:stCondLst>
                                        <p:cond delay="265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8" fill="hold" nodeType="withEffect">
                                      <p:stCondLst>
                                        <p:cond delay="29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4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2" presetClass="entr" presetSubtype="8" fill="hold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1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1" fill="hold" nodeType="withEffect">
                                      <p:stCondLst>
                                        <p:cond delay="31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9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8" fill="hold" nodeType="withEffect">
                                      <p:stCondLst>
                                        <p:cond delay="335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10" presetClass="entr" presetSubtype="0" fill="hold" nodeType="withEffect">
                                      <p:stCondLst>
                                        <p:cond delay="335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4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2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0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build="p">
            <p:tmplLst>
              <p:tmpl lvl="1">
                <p:tnLst>
                  <p:par>
                    <p:cTn presetID="22" presetClass="entr" presetSubtype="8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wipe(left)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  <p:bldP spid="4" grpId="0" animBg="1"/>
          <p:bldP spid="25" grpId="0"/>
        </p:bldLst>
      </p:timing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9" name="Rechteck 38"/>
          <p:cNvSpPr/>
          <p:nvPr/>
        </p:nvSpPr>
        <p:spPr>
          <a:xfrm>
            <a:off x="9766820" y="806919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6470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4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84784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2500"/>
            <a:ext cx="10101262" cy="4194772"/>
          </a:xfrm>
          <a:noFill/>
          <a:effectLst>
            <a:softEdge rad="127000"/>
          </a:effectLst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1E921B6A-4C7B-4BA5-9ACE-A1163DC5B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A8DC6D2-53F3-4ED5-B2F5-56C8684CFD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226" y="584784"/>
            <a:ext cx="900000" cy="90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913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43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6470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694812" y="662903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47482"/>
            <a:ext cx="10101262" cy="429609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D5B4CA24-0B82-4AFB-9FC0-95D7801B7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1620AC8-CAF1-482E-801C-E81EB11B21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691" y="547270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534380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2051061" y="662903"/>
            <a:ext cx="3604591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6470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768408" y="662903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42396"/>
            <a:ext cx="10101262" cy="44509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94501D04-97A7-4EC5-899C-3BBE8B6A0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36F11F0-0756-424A-9819-20FC97F7BD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691" y="547270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4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rgbClr val="DA704E">
              <a:alpha val="10196"/>
            </a:srgbClr>
          </a:solidFill>
          <a:ln w="2857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4" y="710070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3" y="881504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 rot="19828856">
            <a:off x="685664" y="1206380"/>
            <a:ext cx="1077312" cy="875696"/>
            <a:chOff x="5457713" y="2599464"/>
            <a:chExt cx="3582866" cy="2912342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4203">
              <a:off x="7272551" y="3065269"/>
              <a:ext cx="1768028" cy="16912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95572">
              <a:off x="5824025" y="2637829"/>
              <a:ext cx="1768028" cy="169129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57713" y="4290635"/>
              <a:ext cx="1276573" cy="1221171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3098745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0455" y="1709738"/>
            <a:ext cx="10037158" cy="1522333"/>
          </a:xfrm>
        </p:spPr>
        <p:txBody>
          <a:bodyPr anchor="t">
            <a:norm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 einfügen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251940"/>
            <a:ext cx="9309963" cy="497779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0" y="45720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F7E3D667-961B-48F5-A4FB-862F0C0D0B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480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86951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10" presetClass="exit" presetSubtype="0" fill="hold" grpId="0" nodeType="withEffect" nodePh="1">
                                      <p:stCondLst>
                                        <p:cond delay="250"/>
                                      </p:stCondLst>
                                      <p:endCondLst>
                                        <p:cond evt="begin" delay="0">
                                          <p:tn val="18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19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10" presetClass="exit" presetSubtype="0" fill="hold" grpId="0" nodeType="withEffect" nodePh="1">
                                      <p:stCondLst>
                                        <p:cond delay="250"/>
                                      </p:stCondLst>
                                      <p:endCondLst>
                                        <p:cond evt="begin" delay="0">
                                          <p:tn val="18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19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rgbClr val="DA704E">
              <a:alpha val="10196"/>
            </a:srgbClr>
          </a:solidFill>
          <a:ln w="2857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4" y="710070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3" y="881504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731667" y="1666359"/>
            <a:ext cx="962419" cy="1002258"/>
            <a:chOff x="731667" y="1518442"/>
            <a:chExt cx="962419" cy="1002258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23059">
              <a:off x="1162468" y="1518442"/>
              <a:ext cx="531618" cy="50854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24428">
              <a:off x="720131" y="1621201"/>
              <a:ext cx="531619" cy="50854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28856">
              <a:off x="843915" y="2153513"/>
              <a:ext cx="383846" cy="367187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2870143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8423" y="2158444"/>
            <a:ext cx="10037158" cy="776232"/>
          </a:xfrm>
        </p:spPr>
        <p:txBody>
          <a:bodyPr anchor="t">
            <a:normAutofit/>
          </a:bodyPr>
          <a:lstStyle>
            <a:lvl1pPr>
              <a:tabLst>
                <a:tab pos="1708150" algn="l"/>
              </a:tabLst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023338"/>
            <a:ext cx="9309963" cy="471726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0" y="45720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F121FA29-E528-4A17-A1BE-A054EDB20D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480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51847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10" presetClass="exit" presetSubtype="0" fill="hold" grpId="0" nodeType="withEffect" nodePh="1">
                                      <p:stCondLst>
                                        <p:cond delay="250"/>
                                      </p:stCondLst>
                                      <p:endCondLst>
                                        <p:cond evt="begin" delay="0">
                                          <p:tn val="18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19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10" presetClass="exit" presetSubtype="0" fill="hold" grpId="0" nodeType="withEffect" nodePh="1">
                                      <p:stCondLst>
                                        <p:cond delay="250"/>
                                      </p:stCondLst>
                                      <p:endCondLst>
                                        <p:cond evt="begin" delay="0">
                                          <p:tn val="18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19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ihandform 35"/>
          <p:cNvSpPr/>
          <p:nvPr/>
        </p:nvSpPr>
        <p:spPr>
          <a:xfrm rot="462072">
            <a:off x="5711947" y="251373"/>
            <a:ext cx="6768684" cy="6529095"/>
          </a:xfrm>
          <a:custGeom>
            <a:avLst/>
            <a:gdLst>
              <a:gd name="connsiteX0" fmla="*/ 1568429 w 6768684"/>
              <a:gd name="connsiteY0" fmla="*/ 136054 h 6529095"/>
              <a:gd name="connsiteX1" fmla="*/ 5924591 w 6768684"/>
              <a:gd name="connsiteY1" fmla="*/ 219901 h 6529095"/>
              <a:gd name="connsiteX2" fmla="*/ 6128343 w 6768684"/>
              <a:gd name="connsiteY2" fmla="*/ 268338 h 6529095"/>
              <a:gd name="connsiteX3" fmla="*/ 6768684 w 6768684"/>
              <a:gd name="connsiteY3" fmla="*/ 5003661 h 6529095"/>
              <a:gd name="connsiteX4" fmla="*/ 6747134 w 6768684"/>
              <a:gd name="connsiteY4" fmla="*/ 5140983 h 6529095"/>
              <a:gd name="connsiteX5" fmla="*/ 6511313 w 6768684"/>
              <a:gd name="connsiteY5" fmla="*/ 6153445 h 6529095"/>
              <a:gd name="connsiteX6" fmla="*/ 394213 w 6768684"/>
              <a:gd name="connsiteY6" fmla="*/ 6144221 h 6529095"/>
              <a:gd name="connsiteX7" fmla="*/ 390999 w 6768684"/>
              <a:gd name="connsiteY7" fmla="*/ 361618 h 6529095"/>
              <a:gd name="connsiteX8" fmla="*/ 1568429 w 6768684"/>
              <a:gd name="connsiteY8" fmla="*/ 136054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684" h="6529095">
                <a:moveTo>
                  <a:pt x="1568429" y="136054"/>
                </a:moveTo>
                <a:cubicBezTo>
                  <a:pt x="3063702" y="-72803"/>
                  <a:pt x="4711605" y="-38377"/>
                  <a:pt x="5924591" y="219901"/>
                </a:cubicBezTo>
                <a:lnTo>
                  <a:pt x="6128343" y="268338"/>
                </a:lnTo>
                <a:lnTo>
                  <a:pt x="6768684" y="5003661"/>
                </a:lnTo>
                <a:lnTo>
                  <a:pt x="6747134" y="5140983"/>
                </a:lnTo>
                <a:cubicBezTo>
                  <a:pt x="6687053" y="5483318"/>
                  <a:pt x="6608630" y="5820690"/>
                  <a:pt x="6511313" y="6153445"/>
                </a:cubicBezTo>
                <a:cubicBezTo>
                  <a:pt x="4806933" y="6606604"/>
                  <a:pt x="2809557" y="6703216"/>
                  <a:pt x="394213" y="6144221"/>
                </a:cubicBezTo>
                <a:cubicBezTo>
                  <a:pt x="-148957" y="3998805"/>
                  <a:pt x="-112518" y="1930344"/>
                  <a:pt x="390999" y="361618"/>
                </a:cubicBezTo>
                <a:cubicBezTo>
                  <a:pt x="764177" y="268072"/>
                  <a:pt x="1160627" y="193015"/>
                  <a:pt x="1568429" y="13605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 rot="21259944">
            <a:off x="-341884" y="31348"/>
            <a:ext cx="6513201" cy="6529095"/>
          </a:xfrm>
          <a:custGeom>
            <a:avLst/>
            <a:gdLst>
              <a:gd name="connsiteX0" fmla="*/ 4462994 w 6513201"/>
              <a:gd name="connsiteY0" fmla="*/ 58927 h 6529095"/>
              <a:gd name="connsiteX1" fmla="*/ 6155530 w 6513201"/>
              <a:gd name="connsiteY1" fmla="*/ 382863 h 6529095"/>
              <a:gd name="connsiteX2" fmla="*/ 6127288 w 6513201"/>
              <a:gd name="connsiteY2" fmla="*/ 6153445 h 6529095"/>
              <a:gd name="connsiteX3" fmla="*/ 10189 w 6513201"/>
              <a:gd name="connsiteY3" fmla="*/ 6144221 h 6529095"/>
              <a:gd name="connsiteX4" fmla="*/ 0 w 6513201"/>
              <a:gd name="connsiteY4" fmla="*/ 6101220 h 6529095"/>
              <a:gd name="connsiteX5" fmla="*/ 581972 w 6513201"/>
              <a:gd name="connsiteY5" fmla="*/ 237057 h 6529095"/>
              <a:gd name="connsiteX6" fmla="*/ 780827 w 6513201"/>
              <a:gd name="connsiteY6" fmla="*/ 199062 h 6529095"/>
              <a:gd name="connsiteX7" fmla="*/ 4462994 w 6513201"/>
              <a:gd name="connsiteY7" fmla="*/ 58927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201" h="6529095">
                <a:moveTo>
                  <a:pt x="4462994" y="58927"/>
                </a:moveTo>
                <a:cubicBezTo>
                  <a:pt x="5102317" y="120169"/>
                  <a:pt x="5684889" y="228756"/>
                  <a:pt x="6155530" y="382863"/>
                </a:cubicBezTo>
                <a:cubicBezTo>
                  <a:pt x="6627929" y="2472733"/>
                  <a:pt x="6646311" y="4378750"/>
                  <a:pt x="6127288" y="6153445"/>
                </a:cubicBezTo>
                <a:cubicBezTo>
                  <a:pt x="4422908" y="6606604"/>
                  <a:pt x="2425532" y="6703216"/>
                  <a:pt x="10189" y="6144221"/>
                </a:cubicBezTo>
                <a:lnTo>
                  <a:pt x="0" y="6101220"/>
                </a:lnTo>
                <a:lnTo>
                  <a:pt x="581972" y="237057"/>
                </a:lnTo>
                <a:lnTo>
                  <a:pt x="780827" y="199062"/>
                </a:lnTo>
                <a:cubicBezTo>
                  <a:pt x="1977555" y="-8144"/>
                  <a:pt x="3312212" y="-51307"/>
                  <a:pt x="4462994" y="5892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181138" y="757069"/>
            <a:ext cx="1709855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7" name="Rechteck 36"/>
          <p:cNvSpPr/>
          <p:nvPr/>
        </p:nvSpPr>
        <p:spPr>
          <a:xfrm>
            <a:off x="-6510" y="6077495"/>
            <a:ext cx="2112050" cy="776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-122546" y="211209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25934"/>
            <a:ext cx="4911753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4592" y="1525934"/>
            <a:ext cx="4886098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4F0F2126-37FC-4475-9B31-8193C93BC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CD8D7EEA-AADA-4CF8-AE5C-0E0A6C62F1F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442" y="669974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mit Überschrif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ihandform 47"/>
          <p:cNvSpPr/>
          <p:nvPr/>
        </p:nvSpPr>
        <p:spPr>
          <a:xfrm rot="19091511">
            <a:off x="-944226" y="366442"/>
            <a:ext cx="7736918" cy="7379244"/>
          </a:xfrm>
          <a:custGeom>
            <a:avLst/>
            <a:gdLst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67425 w 7736918"/>
              <a:gd name="connsiteY6" fmla="*/ 3588077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12" fmla="*/ 6050353 w 7736918"/>
              <a:gd name="connsiteY12" fmla="*/ 141006 h 7301421"/>
              <a:gd name="connsiteX0" fmla="*/ 6050353 w 7736918"/>
              <a:gd name="connsiteY0" fmla="*/ 141006 h 7379244"/>
              <a:gd name="connsiteX1" fmla="*/ 7538149 w 7736918"/>
              <a:gd name="connsiteY1" fmla="*/ 1471631 h 7379244"/>
              <a:gd name="connsiteX2" fmla="*/ 7579414 w 7736918"/>
              <a:gd name="connsiteY2" fmla="*/ 1727137 h 7379244"/>
              <a:gd name="connsiteX3" fmla="*/ 7303933 w 7736918"/>
              <a:gd name="connsiteY3" fmla="*/ 6904021 h 7379244"/>
              <a:gd name="connsiteX4" fmla="*/ 5159097 w 7736918"/>
              <a:gd name="connsiteY4" fmla="*/ 7277351 h 7379244"/>
              <a:gd name="connsiteX5" fmla="*/ 4583816 w 7736918"/>
              <a:gd name="connsiteY5" fmla="*/ 7379244 h 7379244"/>
              <a:gd name="connsiteX6" fmla="*/ 67425 w 7736918"/>
              <a:gd name="connsiteY6" fmla="*/ 3588077 h 7379244"/>
              <a:gd name="connsiteX7" fmla="*/ 152 w 7736918"/>
              <a:gd name="connsiteY7" fmla="*/ 3540003 h 7379244"/>
              <a:gd name="connsiteX8" fmla="*/ 0 w 7736918"/>
              <a:gd name="connsiteY8" fmla="*/ 3527788 h 7379244"/>
              <a:gd name="connsiteX9" fmla="*/ 3134775 w 7736918"/>
              <a:gd name="connsiteY9" fmla="*/ 22737 h 7379244"/>
              <a:gd name="connsiteX10" fmla="*/ 3155605 w 7736918"/>
              <a:gd name="connsiteY10" fmla="*/ 21389 h 7379244"/>
              <a:gd name="connsiteX11" fmla="*/ 5961707 w 7736918"/>
              <a:gd name="connsiteY11" fmla="*/ 127577 h 7379244"/>
              <a:gd name="connsiteX12" fmla="*/ 6050353 w 7736918"/>
              <a:gd name="connsiteY12" fmla="*/ 141006 h 737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6918" h="7379244">
                <a:moveTo>
                  <a:pt x="6050353" y="141006"/>
                </a:moveTo>
                <a:lnTo>
                  <a:pt x="7538149" y="1471631"/>
                </a:lnTo>
                <a:lnTo>
                  <a:pt x="7579414" y="1727137"/>
                </a:lnTo>
                <a:cubicBezTo>
                  <a:pt x="7852177" y="3571108"/>
                  <a:pt x="7777078" y="5286200"/>
                  <a:pt x="7303933" y="6904021"/>
                </a:cubicBezTo>
                <a:cubicBezTo>
                  <a:pt x="6631649" y="7082768"/>
                  <a:pt x="5918735" y="7212071"/>
                  <a:pt x="5159097" y="7277351"/>
                </a:cubicBezTo>
                <a:lnTo>
                  <a:pt x="4583816" y="7379244"/>
                </a:lnTo>
                <a:lnTo>
                  <a:pt x="67425" y="3588077"/>
                </a:lnTo>
                <a:lnTo>
                  <a:pt x="152" y="3540003"/>
                </a:lnTo>
                <a:cubicBezTo>
                  <a:pt x="101" y="3535931"/>
                  <a:pt x="51" y="3531860"/>
                  <a:pt x="0" y="3527788"/>
                </a:cubicBezTo>
                <a:lnTo>
                  <a:pt x="3134775" y="22737"/>
                </a:lnTo>
                <a:lnTo>
                  <a:pt x="3155605" y="21389"/>
                </a:lnTo>
                <a:cubicBezTo>
                  <a:pt x="4134035" y="-28081"/>
                  <a:pt x="5109708" y="8648"/>
                  <a:pt x="5961707" y="127577"/>
                </a:cubicBezTo>
                <a:lnTo>
                  <a:pt x="6050353" y="14100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9" name="Freihandform 48"/>
          <p:cNvSpPr/>
          <p:nvPr/>
        </p:nvSpPr>
        <p:spPr>
          <a:xfrm rot="21077387">
            <a:off x="5944241" y="1070293"/>
            <a:ext cx="6625041" cy="5663854"/>
          </a:xfrm>
          <a:custGeom>
            <a:avLst/>
            <a:gdLst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00146 w 6625041"/>
              <a:gd name="connsiteY5" fmla="*/ 4594831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54205 w 6625041"/>
              <a:gd name="connsiteY5" fmla="*/ 4852570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663854"/>
              <a:gd name="connsiteX1" fmla="*/ 6539555 w 6625041"/>
              <a:gd name="connsiteY1" fmla="*/ 382862 h 5663854"/>
              <a:gd name="connsiteX2" fmla="*/ 6622789 w 6625041"/>
              <a:gd name="connsiteY2" fmla="*/ 772571 h 5663854"/>
              <a:gd name="connsiteX3" fmla="*/ 6625041 w 6625041"/>
              <a:gd name="connsiteY3" fmla="*/ 784548 h 5663854"/>
              <a:gd name="connsiteX4" fmla="*/ 5856723 w 6625041"/>
              <a:gd name="connsiteY4" fmla="*/ 5663854 h 5663854"/>
              <a:gd name="connsiteX5" fmla="*/ 154205 w 6625041"/>
              <a:gd name="connsiteY5" fmla="*/ 4852570 h 5663854"/>
              <a:gd name="connsiteX6" fmla="*/ 34965 w 6625041"/>
              <a:gd name="connsiteY6" fmla="*/ 3976214 h 5663854"/>
              <a:gd name="connsiteX7" fmla="*/ 390999 w 6625041"/>
              <a:gd name="connsiteY7" fmla="*/ 361618 h 5663854"/>
              <a:gd name="connsiteX8" fmla="*/ 5583434 w 6625041"/>
              <a:gd name="connsiteY8" fmla="*/ 155026 h 566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5041" h="5663854">
                <a:moveTo>
                  <a:pt x="5583434" y="155026"/>
                </a:moveTo>
                <a:cubicBezTo>
                  <a:pt x="5934491" y="214321"/>
                  <a:pt x="6257170" y="290398"/>
                  <a:pt x="6539555" y="382862"/>
                </a:cubicBezTo>
                <a:cubicBezTo>
                  <a:pt x="6569080" y="513479"/>
                  <a:pt x="6596832" y="643378"/>
                  <a:pt x="6622789" y="772571"/>
                </a:cubicBezTo>
                <a:lnTo>
                  <a:pt x="6625041" y="784548"/>
                </a:lnTo>
                <a:lnTo>
                  <a:pt x="5856723" y="5663854"/>
                </a:lnTo>
                <a:lnTo>
                  <a:pt x="154205" y="4852570"/>
                </a:lnTo>
                <a:cubicBezTo>
                  <a:pt x="132478" y="4646364"/>
                  <a:pt x="56692" y="4182420"/>
                  <a:pt x="34965" y="3976214"/>
                </a:cubicBezTo>
                <a:cubicBezTo>
                  <a:pt x="-68713" y="2635789"/>
                  <a:pt x="60566" y="1391094"/>
                  <a:pt x="390999" y="361618"/>
                </a:cubicBezTo>
                <a:cubicBezTo>
                  <a:pt x="2008104" y="-43749"/>
                  <a:pt x="4062192" y="-101921"/>
                  <a:pt x="5583434" y="1550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-33300" y="6043984"/>
            <a:ext cx="2732965" cy="81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98561" y="69560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sp>
        <p:nvSpPr>
          <p:cNvPr id="59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2384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12776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61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204864"/>
            <a:ext cx="4734838" cy="36514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Ein Text wirkt besonders gut recherchiert und fachlich, wenn Sie erfundene Zitate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12776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3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264692"/>
            <a:ext cx="4737100" cy="3684588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685061"/>
            <a:ext cx="1899601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FD61908A-B25E-4C54-A689-BF610A17F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/>
        </p:nvSpPr>
        <p:spPr>
          <a:xfrm rot="2860741">
            <a:off x="5376209" y="159689"/>
            <a:ext cx="6897227" cy="6529095"/>
          </a:xfrm>
          <a:custGeom>
            <a:avLst/>
            <a:gdLst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323342 w 6897227"/>
              <a:gd name="connsiteY9" fmla="*/ 6505211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571439 w 6897227"/>
              <a:gd name="connsiteY9" fmla="*/ 6522692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13" fmla="*/ 77667 w 6897227"/>
              <a:gd name="connsiteY13" fmla="*/ 1821338 h 6529095"/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36314 w 6897227"/>
              <a:gd name="connsiteY8" fmla="*/ 3928639 h 6529095"/>
              <a:gd name="connsiteX9" fmla="*/ 4571439 w 6897227"/>
              <a:gd name="connsiteY9" fmla="*/ 6522692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13" fmla="*/ 77667 w 6897227"/>
              <a:gd name="connsiteY13" fmla="*/ 1821338 h 6529095"/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36314 w 6897227"/>
              <a:gd name="connsiteY8" fmla="*/ 3928639 h 6529095"/>
              <a:gd name="connsiteX9" fmla="*/ 4571439 w 6897227"/>
              <a:gd name="connsiteY9" fmla="*/ 6522692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13" fmla="*/ 77667 w 6897227"/>
              <a:gd name="connsiteY13" fmla="*/ 1821338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97227" h="6529095">
                <a:moveTo>
                  <a:pt x="77667" y="1821338"/>
                </a:moveTo>
                <a:lnTo>
                  <a:pt x="1616100" y="131866"/>
                </a:lnTo>
                <a:lnTo>
                  <a:pt x="2031367" y="79586"/>
                </a:lnTo>
                <a:cubicBezTo>
                  <a:pt x="2981584" y="-19975"/>
                  <a:pt x="3967950" y="-25280"/>
                  <a:pt x="4847019" y="58927"/>
                </a:cubicBezTo>
                <a:lnTo>
                  <a:pt x="4977740" y="73658"/>
                </a:lnTo>
                <a:lnTo>
                  <a:pt x="6780416" y="1715176"/>
                </a:lnTo>
                <a:lnTo>
                  <a:pt x="6807423" y="1916614"/>
                </a:lnTo>
                <a:cubicBezTo>
                  <a:pt x="6874973" y="2479460"/>
                  <a:pt x="6904962" y="3028800"/>
                  <a:pt x="6895532" y="3565805"/>
                </a:cubicBezTo>
                <a:cubicBezTo>
                  <a:pt x="6875793" y="3686750"/>
                  <a:pt x="6914108" y="3804979"/>
                  <a:pt x="6836314" y="3928639"/>
                </a:cubicBezTo>
                <a:lnTo>
                  <a:pt x="4571439" y="6522692"/>
                </a:lnTo>
                <a:cubicBezTo>
                  <a:pt x="4495527" y="6527101"/>
                  <a:pt x="4171518" y="6514028"/>
                  <a:pt x="4095606" y="6518437"/>
                </a:cubicBezTo>
                <a:cubicBezTo>
                  <a:pt x="2979228" y="6565653"/>
                  <a:pt x="1752844" y="6458656"/>
                  <a:pt x="394214" y="6144221"/>
                </a:cubicBezTo>
                <a:cubicBezTo>
                  <a:pt x="20784" y="4669248"/>
                  <a:pt x="-78689" y="3230647"/>
                  <a:pt x="59226" y="1965803"/>
                </a:cubicBezTo>
                <a:lnTo>
                  <a:pt x="77667" y="182133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 rot="495745">
            <a:off x="-485839" y="-56624"/>
            <a:ext cx="6075605" cy="6502399"/>
          </a:xfrm>
          <a:custGeom>
            <a:avLst/>
            <a:gdLst>
              <a:gd name="connsiteX0" fmla="*/ 11528 w 6119167"/>
              <a:gd name="connsiteY0" fmla="*/ 370380 h 6119720"/>
              <a:gd name="connsiteX1" fmla="*/ 2484601 w 6119167"/>
              <a:gd name="connsiteY1" fmla="*/ 11255 h 6119720"/>
              <a:gd name="connsiteX2" fmla="*/ 3024216 w 6119167"/>
              <a:gd name="connsiteY2" fmla="*/ 0 h 6119720"/>
              <a:gd name="connsiteX3" fmla="*/ 5783921 w 6119167"/>
              <a:gd name="connsiteY3" fmla="*/ 358833 h 6119720"/>
              <a:gd name="connsiteX4" fmla="*/ 5757450 w 6119167"/>
              <a:gd name="connsiteY4" fmla="*/ 5767622 h 6119720"/>
              <a:gd name="connsiteX5" fmla="*/ 854699 w 6119167"/>
              <a:gd name="connsiteY5" fmla="*/ 5927199 h 6119720"/>
              <a:gd name="connsiteX6" fmla="*/ 799787 w 6119167"/>
              <a:gd name="connsiteY6" fmla="*/ 5916894 h 6119720"/>
              <a:gd name="connsiteX7" fmla="*/ 0 w 6119167"/>
              <a:gd name="connsiteY7" fmla="*/ 409265 h 6119720"/>
              <a:gd name="connsiteX0" fmla="*/ 11528 w 6075605"/>
              <a:gd name="connsiteY0" fmla="*/ 370380 h 6304572"/>
              <a:gd name="connsiteX1" fmla="*/ 2484601 w 6075605"/>
              <a:gd name="connsiteY1" fmla="*/ 11255 h 6304572"/>
              <a:gd name="connsiteX2" fmla="*/ 3024216 w 6075605"/>
              <a:gd name="connsiteY2" fmla="*/ 0 h 6304572"/>
              <a:gd name="connsiteX3" fmla="*/ 5783921 w 6075605"/>
              <a:gd name="connsiteY3" fmla="*/ 358833 h 6304572"/>
              <a:gd name="connsiteX4" fmla="*/ 5662351 w 6075605"/>
              <a:gd name="connsiteY4" fmla="*/ 6113653 h 6304572"/>
              <a:gd name="connsiteX5" fmla="*/ 854699 w 6075605"/>
              <a:gd name="connsiteY5" fmla="*/ 5927199 h 6304572"/>
              <a:gd name="connsiteX6" fmla="*/ 799787 w 6075605"/>
              <a:gd name="connsiteY6" fmla="*/ 5916894 h 6304572"/>
              <a:gd name="connsiteX7" fmla="*/ 0 w 6075605"/>
              <a:gd name="connsiteY7" fmla="*/ 409265 h 6304572"/>
              <a:gd name="connsiteX8" fmla="*/ 11528 w 6075605"/>
              <a:gd name="connsiteY8" fmla="*/ 370380 h 6304572"/>
              <a:gd name="connsiteX0" fmla="*/ 11528 w 6075605"/>
              <a:gd name="connsiteY0" fmla="*/ 370380 h 6474893"/>
              <a:gd name="connsiteX1" fmla="*/ 2484601 w 6075605"/>
              <a:gd name="connsiteY1" fmla="*/ 11255 h 6474893"/>
              <a:gd name="connsiteX2" fmla="*/ 3024216 w 6075605"/>
              <a:gd name="connsiteY2" fmla="*/ 0 h 6474893"/>
              <a:gd name="connsiteX3" fmla="*/ 5783921 w 6075605"/>
              <a:gd name="connsiteY3" fmla="*/ 358833 h 6474893"/>
              <a:gd name="connsiteX4" fmla="*/ 5662351 w 6075605"/>
              <a:gd name="connsiteY4" fmla="*/ 6113653 h 6474893"/>
              <a:gd name="connsiteX5" fmla="*/ 948522 w 6075605"/>
              <a:gd name="connsiteY5" fmla="*/ 6287323 h 6474893"/>
              <a:gd name="connsiteX6" fmla="*/ 799787 w 6075605"/>
              <a:gd name="connsiteY6" fmla="*/ 5916894 h 6474893"/>
              <a:gd name="connsiteX7" fmla="*/ 0 w 6075605"/>
              <a:gd name="connsiteY7" fmla="*/ 409265 h 6474893"/>
              <a:gd name="connsiteX8" fmla="*/ 11528 w 6075605"/>
              <a:gd name="connsiteY8" fmla="*/ 370380 h 6474893"/>
              <a:gd name="connsiteX0" fmla="*/ 11528 w 6075605"/>
              <a:gd name="connsiteY0" fmla="*/ 370380 h 6502399"/>
              <a:gd name="connsiteX1" fmla="*/ 2484601 w 6075605"/>
              <a:gd name="connsiteY1" fmla="*/ 11255 h 6502399"/>
              <a:gd name="connsiteX2" fmla="*/ 3024216 w 6075605"/>
              <a:gd name="connsiteY2" fmla="*/ 0 h 6502399"/>
              <a:gd name="connsiteX3" fmla="*/ 5783921 w 6075605"/>
              <a:gd name="connsiteY3" fmla="*/ 358833 h 6502399"/>
              <a:gd name="connsiteX4" fmla="*/ 5662351 w 6075605"/>
              <a:gd name="connsiteY4" fmla="*/ 6113653 h 6502399"/>
              <a:gd name="connsiteX5" fmla="*/ 881779 w 6075605"/>
              <a:gd name="connsiteY5" fmla="*/ 6328161 h 6502399"/>
              <a:gd name="connsiteX6" fmla="*/ 799787 w 6075605"/>
              <a:gd name="connsiteY6" fmla="*/ 5916894 h 6502399"/>
              <a:gd name="connsiteX7" fmla="*/ 0 w 6075605"/>
              <a:gd name="connsiteY7" fmla="*/ 409265 h 6502399"/>
              <a:gd name="connsiteX8" fmla="*/ 11528 w 6075605"/>
              <a:gd name="connsiteY8" fmla="*/ 370380 h 650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75605" h="6502399">
                <a:moveTo>
                  <a:pt x="11528" y="370380"/>
                </a:moveTo>
                <a:lnTo>
                  <a:pt x="2484601" y="11255"/>
                </a:lnTo>
                <a:lnTo>
                  <a:pt x="3024216" y="0"/>
                </a:lnTo>
                <a:cubicBezTo>
                  <a:pt x="4073200" y="2052"/>
                  <a:pt x="5067079" y="124109"/>
                  <a:pt x="5783921" y="358833"/>
                </a:cubicBezTo>
                <a:cubicBezTo>
                  <a:pt x="6226702" y="2317676"/>
                  <a:pt x="6148833" y="4450224"/>
                  <a:pt x="5662351" y="6113653"/>
                </a:cubicBezTo>
                <a:cubicBezTo>
                  <a:pt x="4264519" y="6485307"/>
                  <a:pt x="2778605" y="6656026"/>
                  <a:pt x="881779" y="6328161"/>
                </a:cubicBezTo>
                <a:lnTo>
                  <a:pt x="799787" y="5916894"/>
                </a:lnTo>
                <a:lnTo>
                  <a:pt x="0" y="409265"/>
                </a:lnTo>
                <a:lnTo>
                  <a:pt x="11528" y="37038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8203" y="753466"/>
            <a:ext cx="5015845" cy="1091358"/>
          </a:xfrm>
        </p:spPr>
        <p:txBody>
          <a:bodyPr anchor="b">
            <a:normAutofit/>
          </a:bodyPr>
          <a:lstStyle>
            <a:lvl1pPr>
              <a:defRPr sz="3600" baseline="0"/>
            </a:lvl1pPr>
          </a:lstStyle>
          <a:p>
            <a:r>
              <a:rPr lang="de-DE" dirty="0"/>
              <a:t>TITEL bleibt hier, weil das so ist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38203" y="1857700"/>
            <a:ext cx="5015845" cy="3947564"/>
          </a:xfrm>
          <a:custGeom>
            <a:avLst/>
            <a:gdLst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3811588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811588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04362"/>
              <a:gd name="connsiteX1" fmla="*/ 5015845 w 5015845"/>
              <a:gd name="connsiteY1" fmla="*/ 0 h 3604362"/>
              <a:gd name="connsiteX2" fmla="*/ 5015845 w 5015845"/>
              <a:gd name="connsiteY2" fmla="*/ 2809506 h 3604362"/>
              <a:gd name="connsiteX3" fmla="*/ 4096011 w 5015845"/>
              <a:gd name="connsiteY3" fmla="*/ 3604362 h 3604362"/>
              <a:gd name="connsiteX4" fmla="*/ 0 w 5015845"/>
              <a:gd name="connsiteY4" fmla="*/ 3598645 h 3604362"/>
              <a:gd name="connsiteX5" fmla="*/ 0 w 5015845"/>
              <a:gd name="connsiteY5" fmla="*/ 0 h 360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845" h="3604362">
                <a:moveTo>
                  <a:pt x="0" y="0"/>
                </a:moveTo>
                <a:lnTo>
                  <a:pt x="5015845" y="0"/>
                </a:lnTo>
                <a:lnTo>
                  <a:pt x="5015845" y="2809506"/>
                </a:lnTo>
                <a:cubicBezTo>
                  <a:pt x="4776039" y="3554623"/>
                  <a:pt x="4799280" y="3598280"/>
                  <a:pt x="4096011" y="3604362"/>
                </a:cubicBezTo>
                <a:lnTo>
                  <a:pt x="0" y="3598645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Das ist so, weil das so ist PUNKT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69394" y="-31847"/>
            <a:ext cx="6744256" cy="6076444"/>
          </a:xfrm>
          <a:custGeom>
            <a:avLst/>
            <a:gdLst>
              <a:gd name="connsiteX0" fmla="*/ 0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0 w 6814088"/>
              <a:gd name="connsiteY4" fmla="*/ 0 h 6858000"/>
              <a:gd name="connsiteX0" fmla="*/ 2169762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814088"/>
              <a:gd name="connsiteY0" fmla="*/ 0 h 6858000"/>
              <a:gd name="connsiteX1" fmla="*/ 4644326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783091"/>
              <a:gd name="connsiteY0" fmla="*/ 0 h 6858000"/>
              <a:gd name="connsiteX1" fmla="*/ 4644326 w 6783091"/>
              <a:gd name="connsiteY1" fmla="*/ 0 h 6858000"/>
              <a:gd name="connsiteX2" fmla="*/ 6783091 w 6783091"/>
              <a:gd name="connsiteY2" fmla="*/ 2332495 h 6858000"/>
              <a:gd name="connsiteX3" fmla="*/ 0 w 6783091"/>
              <a:gd name="connsiteY3" fmla="*/ 6858000 h 6858000"/>
              <a:gd name="connsiteX4" fmla="*/ 2169762 w 6783091"/>
              <a:gd name="connsiteY4" fmla="*/ 0 h 6858000"/>
              <a:gd name="connsiteX0" fmla="*/ 2169762 w 7010079"/>
              <a:gd name="connsiteY0" fmla="*/ 0 h 6858000"/>
              <a:gd name="connsiteX1" fmla="*/ 4644326 w 7010079"/>
              <a:gd name="connsiteY1" fmla="*/ 0 h 6858000"/>
              <a:gd name="connsiteX2" fmla="*/ 6783091 w 7010079"/>
              <a:gd name="connsiteY2" fmla="*/ 2332495 h 6858000"/>
              <a:gd name="connsiteX3" fmla="*/ 6741763 w 7010079"/>
              <a:gd name="connsiteY3" fmla="*/ 4858719 h 6858000"/>
              <a:gd name="connsiteX4" fmla="*/ 0 w 7010079"/>
              <a:gd name="connsiteY4" fmla="*/ 6858000 h 6858000"/>
              <a:gd name="connsiteX5" fmla="*/ 2169762 w 7010079"/>
              <a:gd name="connsiteY5" fmla="*/ 0 h 6858000"/>
              <a:gd name="connsiteX0" fmla="*/ 1906291 w 6746608"/>
              <a:gd name="connsiteY0" fmla="*/ 0 h 4858719"/>
              <a:gd name="connsiteX1" fmla="*/ 4380855 w 6746608"/>
              <a:gd name="connsiteY1" fmla="*/ 0 h 4858719"/>
              <a:gd name="connsiteX2" fmla="*/ 6519620 w 6746608"/>
              <a:gd name="connsiteY2" fmla="*/ 2332495 h 4858719"/>
              <a:gd name="connsiteX3" fmla="*/ 6478292 w 6746608"/>
              <a:gd name="connsiteY3" fmla="*/ 4858719 h 4858719"/>
              <a:gd name="connsiteX4" fmla="*/ 0 w 6746608"/>
              <a:gd name="connsiteY4" fmla="*/ 1743559 h 4858719"/>
              <a:gd name="connsiteX5" fmla="*/ 1906291 w 6746608"/>
              <a:gd name="connsiteY5" fmla="*/ 0 h 4858719"/>
              <a:gd name="connsiteX0" fmla="*/ 2014780 w 6855097"/>
              <a:gd name="connsiteY0" fmla="*/ 0 h 4858719"/>
              <a:gd name="connsiteX1" fmla="*/ 4489344 w 6855097"/>
              <a:gd name="connsiteY1" fmla="*/ 0 h 4858719"/>
              <a:gd name="connsiteX2" fmla="*/ 6628109 w 6855097"/>
              <a:gd name="connsiteY2" fmla="*/ 2332495 h 4858719"/>
              <a:gd name="connsiteX3" fmla="*/ 6586781 w 6855097"/>
              <a:gd name="connsiteY3" fmla="*/ 4858719 h 4858719"/>
              <a:gd name="connsiteX4" fmla="*/ 0 w 6855097"/>
              <a:gd name="connsiteY4" fmla="*/ 4533255 h 4858719"/>
              <a:gd name="connsiteX5" fmla="*/ 108489 w 6855097"/>
              <a:gd name="connsiteY5" fmla="*/ 1743559 h 4858719"/>
              <a:gd name="connsiteX6" fmla="*/ 2014780 w 6855097"/>
              <a:gd name="connsiteY6" fmla="*/ 0 h 4858719"/>
              <a:gd name="connsiteX0" fmla="*/ 2014780 w 6855097"/>
              <a:gd name="connsiteY0" fmla="*/ 0 h 6843819"/>
              <a:gd name="connsiteX1" fmla="*/ 4489344 w 6855097"/>
              <a:gd name="connsiteY1" fmla="*/ 0 h 6843819"/>
              <a:gd name="connsiteX2" fmla="*/ 6628109 w 6855097"/>
              <a:gd name="connsiteY2" fmla="*/ 2332495 h 6843819"/>
              <a:gd name="connsiteX3" fmla="*/ 6586781 w 6855097"/>
              <a:gd name="connsiteY3" fmla="*/ 4858719 h 6843819"/>
              <a:gd name="connsiteX4" fmla="*/ 2247255 w 6855097"/>
              <a:gd name="connsiteY4" fmla="*/ 6842503 h 6843819"/>
              <a:gd name="connsiteX5" fmla="*/ 0 w 6855097"/>
              <a:gd name="connsiteY5" fmla="*/ 4533255 h 6843819"/>
              <a:gd name="connsiteX6" fmla="*/ 108489 w 6855097"/>
              <a:gd name="connsiteY6" fmla="*/ 1743559 h 6843819"/>
              <a:gd name="connsiteX7" fmla="*/ 2014780 w 6855097"/>
              <a:gd name="connsiteY7" fmla="*/ 0 h 6843819"/>
              <a:gd name="connsiteX0" fmla="*/ 2014780 w 6855097"/>
              <a:gd name="connsiteY0" fmla="*/ 0 h 6054575"/>
              <a:gd name="connsiteX1" fmla="*/ 4489344 w 6855097"/>
              <a:gd name="connsiteY1" fmla="*/ 0 h 6054575"/>
              <a:gd name="connsiteX2" fmla="*/ 6628109 w 6855097"/>
              <a:gd name="connsiteY2" fmla="*/ 2332495 h 6054575"/>
              <a:gd name="connsiteX3" fmla="*/ 6586781 w 6855097"/>
              <a:gd name="connsiteY3" fmla="*/ 4858719 h 6054575"/>
              <a:gd name="connsiteX4" fmla="*/ 1503337 w 6855097"/>
              <a:gd name="connsiteY4" fmla="*/ 6052090 h 6054575"/>
              <a:gd name="connsiteX5" fmla="*/ 0 w 6855097"/>
              <a:gd name="connsiteY5" fmla="*/ 4533255 h 6054575"/>
              <a:gd name="connsiteX6" fmla="*/ 108489 w 6855097"/>
              <a:gd name="connsiteY6" fmla="*/ 1743559 h 6054575"/>
              <a:gd name="connsiteX7" fmla="*/ 2014780 w 6855097"/>
              <a:gd name="connsiteY7" fmla="*/ 0 h 6054575"/>
              <a:gd name="connsiteX0" fmla="*/ 2014780 w 6855097"/>
              <a:gd name="connsiteY0" fmla="*/ 0 h 6147396"/>
              <a:gd name="connsiteX1" fmla="*/ 4489344 w 6855097"/>
              <a:gd name="connsiteY1" fmla="*/ 0 h 6147396"/>
              <a:gd name="connsiteX2" fmla="*/ 6628109 w 6855097"/>
              <a:gd name="connsiteY2" fmla="*/ 2332495 h 6147396"/>
              <a:gd name="connsiteX3" fmla="*/ 6586781 w 6855097"/>
              <a:gd name="connsiteY3" fmla="*/ 4858719 h 6147396"/>
              <a:gd name="connsiteX4" fmla="*/ 5083445 w 6855097"/>
              <a:gd name="connsiteY4" fmla="*/ 5943601 h 6147396"/>
              <a:gd name="connsiteX5" fmla="*/ 1503337 w 6855097"/>
              <a:gd name="connsiteY5" fmla="*/ 6052090 h 6147396"/>
              <a:gd name="connsiteX6" fmla="*/ 0 w 6855097"/>
              <a:gd name="connsiteY6" fmla="*/ 4533255 h 6147396"/>
              <a:gd name="connsiteX7" fmla="*/ 108489 w 6855097"/>
              <a:gd name="connsiteY7" fmla="*/ 1743559 h 6147396"/>
              <a:gd name="connsiteX8" fmla="*/ 2014780 w 6855097"/>
              <a:gd name="connsiteY8" fmla="*/ 0 h 6147396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7005595"/>
              <a:gd name="connsiteY0" fmla="*/ 9525 h 6156921"/>
              <a:gd name="connsiteX1" fmla="*/ 4413144 w 7005595"/>
              <a:gd name="connsiteY1" fmla="*/ 0 h 6156921"/>
              <a:gd name="connsiteX2" fmla="*/ 6628109 w 7005595"/>
              <a:gd name="connsiteY2" fmla="*/ 2342020 h 6156921"/>
              <a:gd name="connsiteX3" fmla="*/ 6586781 w 7005595"/>
              <a:gd name="connsiteY3" fmla="*/ 4868244 h 6156921"/>
              <a:gd name="connsiteX4" fmla="*/ 5083445 w 7005595"/>
              <a:gd name="connsiteY4" fmla="*/ 5953126 h 6156921"/>
              <a:gd name="connsiteX5" fmla="*/ 1503337 w 7005595"/>
              <a:gd name="connsiteY5" fmla="*/ 6061615 h 6156921"/>
              <a:gd name="connsiteX6" fmla="*/ 0 w 7005595"/>
              <a:gd name="connsiteY6" fmla="*/ 4542780 h 6156921"/>
              <a:gd name="connsiteX7" fmla="*/ 108489 w 7005595"/>
              <a:gd name="connsiteY7" fmla="*/ 1753084 h 6156921"/>
              <a:gd name="connsiteX8" fmla="*/ 2014780 w 7005595"/>
              <a:gd name="connsiteY8" fmla="*/ 9525 h 6156921"/>
              <a:gd name="connsiteX0" fmla="*/ 2014780 w 6629386"/>
              <a:gd name="connsiteY0" fmla="*/ 9525 h 6156921"/>
              <a:gd name="connsiteX1" fmla="*/ 4413144 w 6629386"/>
              <a:gd name="connsiteY1" fmla="*/ 0 h 6156921"/>
              <a:gd name="connsiteX2" fmla="*/ 6628109 w 6629386"/>
              <a:gd name="connsiteY2" fmla="*/ 2342020 h 6156921"/>
              <a:gd name="connsiteX3" fmla="*/ 6586781 w 6629386"/>
              <a:gd name="connsiteY3" fmla="*/ 4868244 h 6156921"/>
              <a:gd name="connsiteX4" fmla="*/ 5083445 w 6629386"/>
              <a:gd name="connsiteY4" fmla="*/ 5953126 h 6156921"/>
              <a:gd name="connsiteX5" fmla="*/ 1503337 w 6629386"/>
              <a:gd name="connsiteY5" fmla="*/ 6061615 h 6156921"/>
              <a:gd name="connsiteX6" fmla="*/ 0 w 6629386"/>
              <a:gd name="connsiteY6" fmla="*/ 4542780 h 6156921"/>
              <a:gd name="connsiteX7" fmla="*/ 108489 w 6629386"/>
              <a:gd name="connsiteY7" fmla="*/ 1753084 h 6156921"/>
              <a:gd name="connsiteX8" fmla="*/ 2014780 w 6629386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20926"/>
              <a:gd name="connsiteX1" fmla="*/ 4413144 w 6649002"/>
              <a:gd name="connsiteY1" fmla="*/ 0 h 6120926"/>
              <a:gd name="connsiteX2" fmla="*/ 6628109 w 6649002"/>
              <a:gd name="connsiteY2" fmla="*/ 2342020 h 6120926"/>
              <a:gd name="connsiteX3" fmla="*/ 6647741 w 6649002"/>
              <a:gd name="connsiteY3" fmla="*/ 4883484 h 6120926"/>
              <a:gd name="connsiteX4" fmla="*/ 5647325 w 6649002"/>
              <a:gd name="connsiteY4" fmla="*/ 5945506 h 6120926"/>
              <a:gd name="connsiteX5" fmla="*/ 1503337 w 6649002"/>
              <a:gd name="connsiteY5" fmla="*/ 6061615 h 6120926"/>
              <a:gd name="connsiteX6" fmla="*/ 0 w 6649002"/>
              <a:gd name="connsiteY6" fmla="*/ 4542780 h 6120926"/>
              <a:gd name="connsiteX7" fmla="*/ 108489 w 6649002"/>
              <a:gd name="connsiteY7" fmla="*/ 1753084 h 6120926"/>
              <a:gd name="connsiteX8" fmla="*/ 2014780 w 6649002"/>
              <a:gd name="connsiteY8" fmla="*/ 9525 h 6120926"/>
              <a:gd name="connsiteX0" fmla="*/ 2014780 w 6649002"/>
              <a:gd name="connsiteY0" fmla="*/ 9525 h 6108056"/>
              <a:gd name="connsiteX1" fmla="*/ 4413144 w 6649002"/>
              <a:gd name="connsiteY1" fmla="*/ 0 h 6108056"/>
              <a:gd name="connsiteX2" fmla="*/ 6628109 w 6649002"/>
              <a:gd name="connsiteY2" fmla="*/ 2342020 h 6108056"/>
              <a:gd name="connsiteX3" fmla="*/ 6647741 w 6649002"/>
              <a:gd name="connsiteY3" fmla="*/ 4883484 h 6108056"/>
              <a:gd name="connsiteX4" fmla="*/ 5647325 w 6649002"/>
              <a:gd name="connsiteY4" fmla="*/ 5945506 h 6108056"/>
              <a:gd name="connsiteX5" fmla="*/ 1289977 w 6649002"/>
              <a:gd name="connsiteY5" fmla="*/ 6046375 h 6108056"/>
              <a:gd name="connsiteX6" fmla="*/ 0 w 6649002"/>
              <a:gd name="connsiteY6" fmla="*/ 4542780 h 6108056"/>
              <a:gd name="connsiteX7" fmla="*/ 108489 w 6649002"/>
              <a:gd name="connsiteY7" fmla="*/ 1753084 h 6108056"/>
              <a:gd name="connsiteX8" fmla="*/ 2014780 w 6649002"/>
              <a:gd name="connsiteY8" fmla="*/ 9525 h 6108056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37742"/>
              <a:gd name="connsiteY0" fmla="*/ 9525 h 6046375"/>
              <a:gd name="connsiteX1" fmla="*/ 4476644 w 6737742"/>
              <a:gd name="connsiteY1" fmla="*/ 0 h 6046375"/>
              <a:gd name="connsiteX2" fmla="*/ 6735854 w 6737742"/>
              <a:gd name="connsiteY2" fmla="*/ 2408387 h 6046375"/>
              <a:gd name="connsiteX3" fmla="*/ 6711241 w 6737742"/>
              <a:gd name="connsiteY3" fmla="*/ 4883484 h 6046375"/>
              <a:gd name="connsiteX4" fmla="*/ 5710825 w 6737742"/>
              <a:gd name="connsiteY4" fmla="*/ 5945506 h 6046375"/>
              <a:gd name="connsiteX5" fmla="*/ 1353477 w 6737742"/>
              <a:gd name="connsiteY5" fmla="*/ 6046375 h 6046375"/>
              <a:gd name="connsiteX6" fmla="*/ 0 w 6737742"/>
              <a:gd name="connsiteY6" fmla="*/ 4441180 h 6046375"/>
              <a:gd name="connsiteX7" fmla="*/ 286289 w 6737742"/>
              <a:gd name="connsiteY7" fmla="*/ 1676884 h 6046375"/>
              <a:gd name="connsiteX8" fmla="*/ 2078280 w 6737742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8387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23135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78915 w 6744256"/>
              <a:gd name="connsiteY7" fmla="*/ 1699007 h 6046375"/>
              <a:gd name="connsiteX8" fmla="*/ 2078280 w 6744256"/>
              <a:gd name="connsiteY8" fmla="*/ 9525 h 6046375"/>
              <a:gd name="connsiteX0" fmla="*/ 2172409 w 6744256"/>
              <a:gd name="connsiteY0" fmla="*/ 0 h 6050297"/>
              <a:gd name="connsiteX1" fmla="*/ 4461895 w 6744256"/>
              <a:gd name="connsiteY1" fmla="*/ 3922 h 6050297"/>
              <a:gd name="connsiteX2" fmla="*/ 6735854 w 6744256"/>
              <a:gd name="connsiteY2" fmla="*/ 2404935 h 6050297"/>
              <a:gd name="connsiteX3" fmla="*/ 6740737 w 6744256"/>
              <a:gd name="connsiteY3" fmla="*/ 4843161 h 6050297"/>
              <a:gd name="connsiteX4" fmla="*/ 5651831 w 6744256"/>
              <a:gd name="connsiteY4" fmla="*/ 5993673 h 6050297"/>
              <a:gd name="connsiteX5" fmla="*/ 1353477 w 6744256"/>
              <a:gd name="connsiteY5" fmla="*/ 6050297 h 6050297"/>
              <a:gd name="connsiteX6" fmla="*/ 0 w 6744256"/>
              <a:gd name="connsiteY6" fmla="*/ 4445102 h 6050297"/>
              <a:gd name="connsiteX7" fmla="*/ 278915 w 6744256"/>
              <a:gd name="connsiteY7" fmla="*/ 1702929 h 6050297"/>
              <a:gd name="connsiteX8" fmla="*/ 2172409 w 6744256"/>
              <a:gd name="connsiteY8" fmla="*/ 0 h 6050297"/>
              <a:gd name="connsiteX0" fmla="*/ 2158962 w 6744256"/>
              <a:gd name="connsiteY0" fmla="*/ 0 h 6063744"/>
              <a:gd name="connsiteX1" fmla="*/ 4461895 w 6744256"/>
              <a:gd name="connsiteY1" fmla="*/ 17369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58962 w 6744256"/>
              <a:gd name="connsiteY0" fmla="*/ 0 h 6063744"/>
              <a:gd name="connsiteX1" fmla="*/ 4448448 w 6744256"/>
              <a:gd name="connsiteY1" fmla="*/ 3922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4256" h="6076444">
                <a:moveTo>
                  <a:pt x="2133562" y="0"/>
                </a:moveTo>
                <a:lnTo>
                  <a:pt x="4448448" y="16622"/>
                </a:lnTo>
                <a:cubicBezTo>
                  <a:pt x="5085328" y="487732"/>
                  <a:pt x="6277015" y="1791993"/>
                  <a:pt x="6735854" y="2431082"/>
                </a:cubicBezTo>
                <a:cubicBezTo>
                  <a:pt x="6745196" y="3393656"/>
                  <a:pt x="6746635" y="3807674"/>
                  <a:pt x="6740737" y="4869308"/>
                </a:cubicBezTo>
                <a:cubicBezTo>
                  <a:pt x="6475931" y="5198389"/>
                  <a:pt x="6133311" y="5546605"/>
                  <a:pt x="5651831" y="6019820"/>
                </a:cubicBezTo>
                <a:lnTo>
                  <a:pt x="1353477" y="6076444"/>
                </a:lnTo>
                <a:cubicBezTo>
                  <a:pt x="719338" y="5443597"/>
                  <a:pt x="400373" y="4969778"/>
                  <a:pt x="0" y="4471249"/>
                </a:cubicBezTo>
                <a:cubicBezTo>
                  <a:pt x="209730" y="3638717"/>
                  <a:pt x="285085" y="2599708"/>
                  <a:pt x="266215" y="1703676"/>
                </a:cubicBezTo>
                <a:cubicBezTo>
                  <a:pt x="825445" y="1084390"/>
                  <a:pt x="1460032" y="517686"/>
                  <a:pt x="2133562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DD57891-7521-4DB4-891F-D4EEFEF2A9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4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 rot="19932621">
            <a:off x="6533454" y="942738"/>
            <a:ext cx="5336406" cy="5223917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 rot="1388931">
            <a:off x="510055" y="909674"/>
            <a:ext cx="5359820" cy="5208132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 rot="21034559">
            <a:off x="3329126" y="449703"/>
            <a:ext cx="5949611" cy="5990264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  <a:gd name="connsiteX0" fmla="*/ 6456654 w 6808397"/>
              <a:gd name="connsiteY0" fmla="*/ 398437 h 6929997"/>
              <a:gd name="connsiteX1" fmla="*/ 6428880 w 6808397"/>
              <a:gd name="connsiteY1" fmla="*/ 6403764 h 6929997"/>
              <a:gd name="connsiteX2" fmla="*/ 365020 w 6808397"/>
              <a:gd name="connsiteY2" fmla="*/ 6617549 h 6929997"/>
              <a:gd name="connsiteX3" fmla="*/ 410001 w 6808397"/>
              <a:gd name="connsiteY3" fmla="*/ 376328 h 6929997"/>
              <a:gd name="connsiteX4" fmla="*/ 6456654 w 6808397"/>
              <a:gd name="connsiteY4" fmla="*/ 398437 h 6929997"/>
              <a:gd name="connsiteX0" fmla="*/ 6456654 w 6803706"/>
              <a:gd name="connsiteY0" fmla="*/ 398437 h 7009856"/>
              <a:gd name="connsiteX1" fmla="*/ 6419357 w 6803706"/>
              <a:gd name="connsiteY1" fmla="*/ 6609332 h 7009856"/>
              <a:gd name="connsiteX2" fmla="*/ 365020 w 6803706"/>
              <a:gd name="connsiteY2" fmla="*/ 6617549 h 7009856"/>
              <a:gd name="connsiteX3" fmla="*/ 410001 w 6803706"/>
              <a:gd name="connsiteY3" fmla="*/ 376328 h 7009856"/>
              <a:gd name="connsiteX4" fmla="*/ 6456654 w 6803706"/>
              <a:gd name="connsiteY4" fmla="*/ 398437 h 700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706" h="7009856">
                <a:moveTo>
                  <a:pt x="6456654" y="398437"/>
                </a:moveTo>
                <a:cubicBezTo>
                  <a:pt x="6921223" y="2573322"/>
                  <a:pt x="6929778" y="4762443"/>
                  <a:pt x="6419357" y="6609332"/>
                </a:cubicBezTo>
                <a:cubicBezTo>
                  <a:pt x="4743224" y="7080925"/>
                  <a:pt x="2740333" y="7199284"/>
                  <a:pt x="365020" y="6617549"/>
                </a:cubicBezTo>
                <a:cubicBezTo>
                  <a:pt x="-169148" y="4384859"/>
                  <a:pt x="-85171" y="2008869"/>
                  <a:pt x="410001" y="376328"/>
                </a:cubicBezTo>
                <a:cubicBezTo>
                  <a:pt x="2367298" y="-142880"/>
                  <a:pt x="4975562" y="-114766"/>
                  <a:pt x="6456654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08529" y="764704"/>
            <a:ext cx="8905632" cy="7914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8834" y="764704"/>
            <a:ext cx="9407109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Ja, Ja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3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1437017" y="1628800"/>
            <a:ext cx="9432339" cy="422658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diagramms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like </a:t>
            </a:r>
            <a:r>
              <a:rPr lang="de-DE" dirty="0" err="1"/>
              <a:t>this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C2CD3FED-E345-4B8D-804F-817DD9CECC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9E2E8AF2-7242-4924-B5EE-2467CC595C33}"/>
              </a:ext>
            </a:extLst>
          </p:cNvPr>
          <p:cNvSpPr/>
          <p:nvPr userDrawn="1"/>
        </p:nvSpPr>
        <p:spPr>
          <a:xfrm>
            <a:off x="10272464" y="737630"/>
            <a:ext cx="1239132" cy="8310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75E2CA-8D97-4770-89C8-E417564B802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356" y="652119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9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C318C402-3E60-4C6A-8A66-D92DA4BFE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2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9" name="Rechteck 38"/>
          <p:cNvSpPr/>
          <p:nvPr/>
        </p:nvSpPr>
        <p:spPr>
          <a:xfrm>
            <a:off x="9299975" y="327814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4" name="Gruppieren 33"/>
          <p:cNvGrpSpPr/>
          <p:nvPr/>
        </p:nvGrpSpPr>
        <p:grpSpPr>
          <a:xfrm rot="866042">
            <a:off x="9653306" y="144955"/>
            <a:ext cx="1022314" cy="939206"/>
            <a:chOff x="9718479" y="318571"/>
            <a:chExt cx="1022314" cy="939206"/>
          </a:xfrm>
        </p:grpSpPr>
        <p:grpSp>
          <p:nvGrpSpPr>
            <p:cNvPr id="35" name="Gruppieren 34"/>
            <p:cNvGrpSpPr/>
            <p:nvPr/>
          </p:nvGrpSpPr>
          <p:grpSpPr>
            <a:xfrm rot="1850614">
              <a:off x="9718479" y="318571"/>
              <a:ext cx="630227" cy="875696"/>
              <a:chOff x="5457713" y="2599464"/>
              <a:chExt cx="2095974" cy="2912342"/>
            </a:xfrm>
          </p:grpSpPr>
          <p:pic>
            <p:nvPicPr>
              <p:cNvPr id="37" name="Grafik 3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7295572">
                <a:off x="5824025" y="2637829"/>
                <a:ext cx="1768028" cy="1691297"/>
              </a:xfrm>
              <a:prstGeom prst="rect">
                <a:avLst/>
              </a:prstGeom>
            </p:spPr>
          </p:pic>
          <p:pic>
            <p:nvPicPr>
              <p:cNvPr id="38" name="Grafik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5457713" y="4290635"/>
                <a:ext cx="1276573" cy="1221171"/>
              </a:xfrm>
              <a:prstGeom prst="rect">
                <a:avLst/>
              </a:prstGeom>
            </p:spPr>
          </p:pic>
        </p:grpSp>
        <p:pic>
          <p:nvPicPr>
            <p:cNvPr id="36" name="Grafik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91714">
              <a:off x="10214671" y="754489"/>
              <a:ext cx="526122" cy="503288"/>
            </a:xfrm>
            <a:prstGeom prst="rect">
              <a:avLst/>
            </a:prstGeom>
          </p:spPr>
        </p:pic>
      </p:grpSp>
      <p:sp>
        <p:nvSpPr>
          <p:cNvPr id="4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94088"/>
            <a:ext cx="10101262" cy="4211978"/>
          </a:xfrm>
          <a:noFill/>
          <a:effectLst>
            <a:softEdge rad="127000"/>
          </a:effectLst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2CD5D6B8-EE70-4E82-AFA4-C075287D58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9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uiExpand="1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uiExpand="1" build="p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049963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286031" y="0"/>
            <a:ext cx="2919416" cy="5174553"/>
          </a:xfrm>
          <a:custGeom>
            <a:avLst/>
            <a:gdLst>
              <a:gd name="connsiteX0" fmla="*/ 0 w 2919416"/>
              <a:gd name="connsiteY0" fmla="*/ 0 h 5174553"/>
              <a:gd name="connsiteX1" fmla="*/ 2919416 w 2919416"/>
              <a:gd name="connsiteY1" fmla="*/ 0 h 5174553"/>
              <a:gd name="connsiteX2" fmla="*/ 2919416 w 2919416"/>
              <a:gd name="connsiteY2" fmla="*/ 5174553 h 5174553"/>
              <a:gd name="connsiteX3" fmla="*/ 2790618 w 2919416"/>
              <a:gd name="connsiteY3" fmla="*/ 4842405 h 5174553"/>
              <a:gd name="connsiteX4" fmla="*/ 116020 w 2919416"/>
              <a:gd name="connsiteY4" fmla="*/ 152358 h 51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416" h="5174553">
                <a:moveTo>
                  <a:pt x="0" y="0"/>
                </a:moveTo>
                <a:lnTo>
                  <a:pt x="2919416" y="0"/>
                </a:lnTo>
                <a:lnTo>
                  <a:pt x="2919416" y="5174553"/>
                </a:lnTo>
                <a:lnTo>
                  <a:pt x="2790618" y="4842405"/>
                </a:lnTo>
                <a:cubicBezTo>
                  <a:pt x="2075726" y="3116527"/>
                  <a:pt x="1149500" y="1552230"/>
                  <a:pt x="116020" y="152358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27828" y="0"/>
            <a:ext cx="6696077" cy="3111166"/>
          </a:xfrm>
          <a:custGeom>
            <a:avLst/>
            <a:gdLst>
              <a:gd name="connsiteX0" fmla="*/ 0 w 6696077"/>
              <a:gd name="connsiteY0" fmla="*/ 0 h 3111166"/>
              <a:gd name="connsiteX1" fmla="*/ 6696077 w 6696077"/>
              <a:gd name="connsiteY1" fmla="*/ 0 h 3111166"/>
              <a:gd name="connsiteX2" fmla="*/ 6616653 w 6696077"/>
              <a:gd name="connsiteY2" fmla="*/ 19861 h 3111166"/>
              <a:gd name="connsiteX3" fmla="*/ 276169 w 6696077"/>
              <a:gd name="connsiteY3" fmla="*/ 2916794 h 3111166"/>
              <a:gd name="connsiteX4" fmla="*/ 0 w 6696077"/>
              <a:gd name="connsiteY4" fmla="*/ 3111166 h 311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077" h="3111166">
                <a:moveTo>
                  <a:pt x="0" y="0"/>
                </a:moveTo>
                <a:lnTo>
                  <a:pt x="6696077" y="0"/>
                </a:lnTo>
                <a:lnTo>
                  <a:pt x="6616653" y="19861"/>
                </a:lnTo>
                <a:cubicBezTo>
                  <a:pt x="4570552" y="569013"/>
                  <a:pt x="2288249" y="1546188"/>
                  <a:pt x="276169" y="2916794"/>
                </a:cubicBezTo>
                <a:lnTo>
                  <a:pt x="0" y="311116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37708" y="56562"/>
            <a:ext cx="1602581" cy="62260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347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9" name="Rechteck 38"/>
          <p:cNvSpPr/>
          <p:nvPr/>
        </p:nvSpPr>
        <p:spPr>
          <a:xfrm>
            <a:off x="9694812" y="734911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4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218776"/>
          </a:xfrm>
          <a:noFill/>
          <a:effectLst>
            <a:softEdge rad="127000"/>
          </a:effectLst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0A218864-F329-45EA-A390-73851C3A5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19209A1-F8A7-4C9D-A5AA-84AC980BD2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62384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6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43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6470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299975" y="547270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2282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CF18E95F-8A7E-4B5D-AA93-162096B76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5CCC473-31D6-49E0-BB6B-5EB993A8AC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62384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4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534380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2051061" y="662903"/>
            <a:ext cx="3604591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6470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299975" y="547270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2187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D1F7B096-AA7E-4B33-BEAA-D59E29E08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F48D1A2-2466-4501-B996-E8C9C02DD9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62384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02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2">
              <a:alpha val="10196"/>
            </a:schemeClr>
          </a:solidFill>
          <a:ln w="28575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59" y="711485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1" y="882919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0" y="593725"/>
            <a:ext cx="597694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 rot="19828856">
            <a:off x="685664" y="1206380"/>
            <a:ext cx="1077312" cy="875696"/>
            <a:chOff x="5457713" y="2599464"/>
            <a:chExt cx="3582866" cy="2912342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4203">
              <a:off x="7272551" y="3065269"/>
              <a:ext cx="1768028" cy="16912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95572">
              <a:off x="5824025" y="2637829"/>
              <a:ext cx="1768028" cy="169129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57713" y="4290635"/>
              <a:ext cx="1276573" cy="1221171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3098745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0455" y="1709738"/>
            <a:ext cx="10037158" cy="1522333"/>
          </a:xfrm>
        </p:spPr>
        <p:txBody>
          <a:bodyPr anchor="t">
            <a:norm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 einfügen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251940"/>
            <a:ext cx="9309963" cy="497779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8" y="37708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9A791E3D-66F7-4F71-B995-84822F2831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92270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10" presetClass="exit" presetSubtype="0" fill="hold" grpId="0" nodeType="withEffect" nodePh="1">
                                      <p:stCondLst>
                                        <p:cond delay="250"/>
                                      </p:stCondLst>
                                      <p:endCondLst>
                                        <p:cond evt="begin" delay="0">
                                          <p:tn val="18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19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10" presetClass="exit" presetSubtype="0" fill="hold" grpId="0" nodeType="withEffect" nodePh="1">
                                      <p:stCondLst>
                                        <p:cond delay="250"/>
                                      </p:stCondLst>
                                      <p:endCondLst>
                                        <p:cond evt="begin" delay="0">
                                          <p:tn val="18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19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2">
              <a:alpha val="10196"/>
            </a:schemeClr>
          </a:solidFill>
          <a:ln w="28575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32" y="702058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1" y="873492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731667" y="1666359"/>
            <a:ext cx="962419" cy="1002258"/>
            <a:chOff x="731667" y="1518442"/>
            <a:chExt cx="962419" cy="1002258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23059">
              <a:off x="1162468" y="1518442"/>
              <a:ext cx="531618" cy="50854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24428">
              <a:off x="720131" y="1621201"/>
              <a:ext cx="531619" cy="50854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28856">
              <a:off x="843915" y="2153513"/>
              <a:ext cx="383846" cy="367187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2870143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8423" y="2158444"/>
            <a:ext cx="10037158" cy="776232"/>
          </a:xfrm>
        </p:spPr>
        <p:txBody>
          <a:bodyPr anchor="t">
            <a:normAutofit/>
          </a:bodyPr>
          <a:lstStyle>
            <a:lvl1pPr>
              <a:tabLst>
                <a:tab pos="1708150" algn="l"/>
              </a:tabLst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023338"/>
            <a:ext cx="9309963" cy="471726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" y="47135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F0616927-77C6-4E10-9506-8EADC9A209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90808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ihandform 35"/>
          <p:cNvSpPr/>
          <p:nvPr/>
        </p:nvSpPr>
        <p:spPr>
          <a:xfrm rot="462072">
            <a:off x="5711947" y="251373"/>
            <a:ext cx="6768684" cy="6529095"/>
          </a:xfrm>
          <a:custGeom>
            <a:avLst/>
            <a:gdLst>
              <a:gd name="connsiteX0" fmla="*/ 1568429 w 6768684"/>
              <a:gd name="connsiteY0" fmla="*/ 136054 h 6529095"/>
              <a:gd name="connsiteX1" fmla="*/ 5924591 w 6768684"/>
              <a:gd name="connsiteY1" fmla="*/ 219901 h 6529095"/>
              <a:gd name="connsiteX2" fmla="*/ 6128343 w 6768684"/>
              <a:gd name="connsiteY2" fmla="*/ 268338 h 6529095"/>
              <a:gd name="connsiteX3" fmla="*/ 6768684 w 6768684"/>
              <a:gd name="connsiteY3" fmla="*/ 5003661 h 6529095"/>
              <a:gd name="connsiteX4" fmla="*/ 6747134 w 6768684"/>
              <a:gd name="connsiteY4" fmla="*/ 5140983 h 6529095"/>
              <a:gd name="connsiteX5" fmla="*/ 6511313 w 6768684"/>
              <a:gd name="connsiteY5" fmla="*/ 6153445 h 6529095"/>
              <a:gd name="connsiteX6" fmla="*/ 394213 w 6768684"/>
              <a:gd name="connsiteY6" fmla="*/ 6144221 h 6529095"/>
              <a:gd name="connsiteX7" fmla="*/ 390999 w 6768684"/>
              <a:gd name="connsiteY7" fmla="*/ 361618 h 6529095"/>
              <a:gd name="connsiteX8" fmla="*/ 1568429 w 6768684"/>
              <a:gd name="connsiteY8" fmla="*/ 136054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684" h="6529095">
                <a:moveTo>
                  <a:pt x="1568429" y="136054"/>
                </a:moveTo>
                <a:cubicBezTo>
                  <a:pt x="3063702" y="-72803"/>
                  <a:pt x="4711605" y="-38377"/>
                  <a:pt x="5924591" y="219901"/>
                </a:cubicBezTo>
                <a:lnTo>
                  <a:pt x="6128343" y="268338"/>
                </a:lnTo>
                <a:lnTo>
                  <a:pt x="6768684" y="5003661"/>
                </a:lnTo>
                <a:lnTo>
                  <a:pt x="6747134" y="5140983"/>
                </a:lnTo>
                <a:cubicBezTo>
                  <a:pt x="6687053" y="5483318"/>
                  <a:pt x="6608630" y="5820690"/>
                  <a:pt x="6511313" y="6153445"/>
                </a:cubicBezTo>
                <a:cubicBezTo>
                  <a:pt x="4806933" y="6606604"/>
                  <a:pt x="2809557" y="6703216"/>
                  <a:pt x="394213" y="6144221"/>
                </a:cubicBezTo>
                <a:cubicBezTo>
                  <a:pt x="-148957" y="3998805"/>
                  <a:pt x="-112518" y="1930344"/>
                  <a:pt x="390999" y="361618"/>
                </a:cubicBezTo>
                <a:cubicBezTo>
                  <a:pt x="764177" y="268072"/>
                  <a:pt x="1160627" y="193015"/>
                  <a:pt x="1568429" y="13605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 rot="21259944">
            <a:off x="-341884" y="31348"/>
            <a:ext cx="6513201" cy="6529095"/>
          </a:xfrm>
          <a:custGeom>
            <a:avLst/>
            <a:gdLst>
              <a:gd name="connsiteX0" fmla="*/ 4462994 w 6513201"/>
              <a:gd name="connsiteY0" fmla="*/ 58927 h 6529095"/>
              <a:gd name="connsiteX1" fmla="*/ 6155530 w 6513201"/>
              <a:gd name="connsiteY1" fmla="*/ 382863 h 6529095"/>
              <a:gd name="connsiteX2" fmla="*/ 6127288 w 6513201"/>
              <a:gd name="connsiteY2" fmla="*/ 6153445 h 6529095"/>
              <a:gd name="connsiteX3" fmla="*/ 10189 w 6513201"/>
              <a:gd name="connsiteY3" fmla="*/ 6144221 h 6529095"/>
              <a:gd name="connsiteX4" fmla="*/ 0 w 6513201"/>
              <a:gd name="connsiteY4" fmla="*/ 6101220 h 6529095"/>
              <a:gd name="connsiteX5" fmla="*/ 581972 w 6513201"/>
              <a:gd name="connsiteY5" fmla="*/ 237057 h 6529095"/>
              <a:gd name="connsiteX6" fmla="*/ 780827 w 6513201"/>
              <a:gd name="connsiteY6" fmla="*/ 199062 h 6529095"/>
              <a:gd name="connsiteX7" fmla="*/ 4462994 w 6513201"/>
              <a:gd name="connsiteY7" fmla="*/ 58927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201" h="6529095">
                <a:moveTo>
                  <a:pt x="4462994" y="58927"/>
                </a:moveTo>
                <a:cubicBezTo>
                  <a:pt x="5102317" y="120169"/>
                  <a:pt x="5684889" y="228756"/>
                  <a:pt x="6155530" y="382863"/>
                </a:cubicBezTo>
                <a:cubicBezTo>
                  <a:pt x="6627929" y="2472733"/>
                  <a:pt x="6646311" y="4378750"/>
                  <a:pt x="6127288" y="6153445"/>
                </a:cubicBezTo>
                <a:cubicBezTo>
                  <a:pt x="4422908" y="6606604"/>
                  <a:pt x="2425532" y="6703216"/>
                  <a:pt x="10189" y="6144221"/>
                </a:cubicBezTo>
                <a:lnTo>
                  <a:pt x="0" y="6101220"/>
                </a:lnTo>
                <a:lnTo>
                  <a:pt x="581972" y="237057"/>
                </a:lnTo>
                <a:lnTo>
                  <a:pt x="780827" y="199062"/>
                </a:lnTo>
                <a:cubicBezTo>
                  <a:pt x="1977555" y="-8144"/>
                  <a:pt x="3312212" y="-51307"/>
                  <a:pt x="4462994" y="5892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190566" y="757069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7" name="Rechteck 36"/>
          <p:cNvSpPr/>
          <p:nvPr/>
        </p:nvSpPr>
        <p:spPr>
          <a:xfrm>
            <a:off x="-6510" y="6077495"/>
            <a:ext cx="2112050" cy="776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-75411" y="192355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25934"/>
            <a:ext cx="4911753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4592" y="1525934"/>
            <a:ext cx="4886098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3" y="56783"/>
            <a:ext cx="1603078" cy="622618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B7235579-D1EE-40C4-9894-33F9F536F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B57B15C-CCAB-4FC2-A3A2-EF2CB84CBDF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2384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2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alten mit Überschrif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ihandform 47"/>
          <p:cNvSpPr/>
          <p:nvPr/>
        </p:nvSpPr>
        <p:spPr>
          <a:xfrm rot="19091511">
            <a:off x="-946779" y="367417"/>
            <a:ext cx="7736918" cy="7371586"/>
          </a:xfrm>
          <a:custGeom>
            <a:avLst/>
            <a:gdLst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52918 w 7736918"/>
              <a:gd name="connsiteY6" fmla="*/ 3588886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12" fmla="*/ 6050353 w 7736918"/>
              <a:gd name="connsiteY12" fmla="*/ 141006 h 7301421"/>
              <a:gd name="connsiteX0" fmla="*/ 6050353 w 7736918"/>
              <a:gd name="connsiteY0" fmla="*/ 141006 h 7371586"/>
              <a:gd name="connsiteX1" fmla="*/ 7538149 w 7736918"/>
              <a:gd name="connsiteY1" fmla="*/ 1471631 h 7371586"/>
              <a:gd name="connsiteX2" fmla="*/ 7579414 w 7736918"/>
              <a:gd name="connsiteY2" fmla="*/ 1727137 h 7371586"/>
              <a:gd name="connsiteX3" fmla="*/ 7303933 w 7736918"/>
              <a:gd name="connsiteY3" fmla="*/ 6904021 h 7371586"/>
              <a:gd name="connsiteX4" fmla="*/ 5159097 w 7736918"/>
              <a:gd name="connsiteY4" fmla="*/ 7277351 h 7371586"/>
              <a:gd name="connsiteX5" fmla="*/ 4590664 w 7736918"/>
              <a:gd name="connsiteY5" fmla="*/ 7371586 h 7371586"/>
              <a:gd name="connsiteX6" fmla="*/ 52918 w 7736918"/>
              <a:gd name="connsiteY6" fmla="*/ 3588886 h 7371586"/>
              <a:gd name="connsiteX7" fmla="*/ 152 w 7736918"/>
              <a:gd name="connsiteY7" fmla="*/ 3540003 h 7371586"/>
              <a:gd name="connsiteX8" fmla="*/ 0 w 7736918"/>
              <a:gd name="connsiteY8" fmla="*/ 3527788 h 7371586"/>
              <a:gd name="connsiteX9" fmla="*/ 3134775 w 7736918"/>
              <a:gd name="connsiteY9" fmla="*/ 22737 h 7371586"/>
              <a:gd name="connsiteX10" fmla="*/ 3155605 w 7736918"/>
              <a:gd name="connsiteY10" fmla="*/ 21389 h 7371586"/>
              <a:gd name="connsiteX11" fmla="*/ 5961707 w 7736918"/>
              <a:gd name="connsiteY11" fmla="*/ 127577 h 7371586"/>
              <a:gd name="connsiteX12" fmla="*/ 6050353 w 7736918"/>
              <a:gd name="connsiteY12" fmla="*/ 141006 h 737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6918" h="7371586">
                <a:moveTo>
                  <a:pt x="6050353" y="141006"/>
                </a:moveTo>
                <a:lnTo>
                  <a:pt x="7538149" y="1471631"/>
                </a:lnTo>
                <a:lnTo>
                  <a:pt x="7579414" y="1727137"/>
                </a:lnTo>
                <a:cubicBezTo>
                  <a:pt x="7852177" y="3571108"/>
                  <a:pt x="7777078" y="5286200"/>
                  <a:pt x="7303933" y="6904021"/>
                </a:cubicBezTo>
                <a:cubicBezTo>
                  <a:pt x="6631649" y="7082768"/>
                  <a:pt x="5918735" y="7212071"/>
                  <a:pt x="5159097" y="7277351"/>
                </a:cubicBezTo>
                <a:lnTo>
                  <a:pt x="4590664" y="7371586"/>
                </a:lnTo>
                <a:lnTo>
                  <a:pt x="52918" y="3588886"/>
                </a:lnTo>
                <a:lnTo>
                  <a:pt x="152" y="3540003"/>
                </a:lnTo>
                <a:cubicBezTo>
                  <a:pt x="101" y="3535931"/>
                  <a:pt x="51" y="3531860"/>
                  <a:pt x="0" y="3527788"/>
                </a:cubicBezTo>
                <a:lnTo>
                  <a:pt x="3134775" y="22737"/>
                </a:lnTo>
                <a:lnTo>
                  <a:pt x="3155605" y="21389"/>
                </a:lnTo>
                <a:cubicBezTo>
                  <a:pt x="4134035" y="-28081"/>
                  <a:pt x="5109708" y="8648"/>
                  <a:pt x="5961707" y="127577"/>
                </a:cubicBezTo>
                <a:lnTo>
                  <a:pt x="6050353" y="14100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9" name="Freihandform 48"/>
          <p:cNvSpPr/>
          <p:nvPr/>
        </p:nvSpPr>
        <p:spPr>
          <a:xfrm rot="21077387">
            <a:off x="5946901" y="1070090"/>
            <a:ext cx="6625041" cy="5698989"/>
          </a:xfrm>
          <a:custGeom>
            <a:avLst/>
            <a:gdLst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00146 w 6625041"/>
              <a:gd name="connsiteY5" fmla="*/ 4594831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54206 w 6625041"/>
              <a:gd name="connsiteY5" fmla="*/ 4852570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698989"/>
              <a:gd name="connsiteX1" fmla="*/ 6539555 w 6625041"/>
              <a:gd name="connsiteY1" fmla="*/ 382862 h 5698989"/>
              <a:gd name="connsiteX2" fmla="*/ 6622789 w 6625041"/>
              <a:gd name="connsiteY2" fmla="*/ 772571 h 5698989"/>
              <a:gd name="connsiteX3" fmla="*/ 6625041 w 6625041"/>
              <a:gd name="connsiteY3" fmla="*/ 784548 h 5698989"/>
              <a:gd name="connsiteX4" fmla="*/ 5882522 w 6625041"/>
              <a:gd name="connsiteY4" fmla="*/ 5698989 h 5698989"/>
              <a:gd name="connsiteX5" fmla="*/ 154206 w 6625041"/>
              <a:gd name="connsiteY5" fmla="*/ 4852570 h 5698989"/>
              <a:gd name="connsiteX6" fmla="*/ 34965 w 6625041"/>
              <a:gd name="connsiteY6" fmla="*/ 3976214 h 5698989"/>
              <a:gd name="connsiteX7" fmla="*/ 390999 w 6625041"/>
              <a:gd name="connsiteY7" fmla="*/ 361618 h 5698989"/>
              <a:gd name="connsiteX8" fmla="*/ 5583434 w 6625041"/>
              <a:gd name="connsiteY8" fmla="*/ 155026 h 569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5041" h="5698989">
                <a:moveTo>
                  <a:pt x="5583434" y="155026"/>
                </a:moveTo>
                <a:cubicBezTo>
                  <a:pt x="5934491" y="214321"/>
                  <a:pt x="6257170" y="290398"/>
                  <a:pt x="6539555" y="382862"/>
                </a:cubicBezTo>
                <a:cubicBezTo>
                  <a:pt x="6569080" y="513479"/>
                  <a:pt x="6596832" y="643378"/>
                  <a:pt x="6622789" y="772571"/>
                </a:cubicBezTo>
                <a:lnTo>
                  <a:pt x="6625041" y="784548"/>
                </a:lnTo>
                <a:lnTo>
                  <a:pt x="5882522" y="5698989"/>
                </a:lnTo>
                <a:lnTo>
                  <a:pt x="154206" y="4852570"/>
                </a:lnTo>
                <a:cubicBezTo>
                  <a:pt x="132479" y="4646364"/>
                  <a:pt x="56692" y="4182420"/>
                  <a:pt x="34965" y="3976214"/>
                </a:cubicBezTo>
                <a:cubicBezTo>
                  <a:pt x="-68713" y="2635789"/>
                  <a:pt x="60566" y="1391094"/>
                  <a:pt x="390999" y="361618"/>
                </a:cubicBezTo>
                <a:cubicBezTo>
                  <a:pt x="2008104" y="-43749"/>
                  <a:pt x="4062192" y="-101921"/>
                  <a:pt x="5583434" y="1550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-33300" y="6043984"/>
            <a:ext cx="2732965" cy="81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98561" y="69560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sp>
        <p:nvSpPr>
          <p:cNvPr id="59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6470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52960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61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276872"/>
            <a:ext cx="4734838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Ein Text wirkt besonders gut recherchiert und fachlich, wenn Sie erfundene Zitate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64367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3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276872"/>
            <a:ext cx="4737100" cy="3684588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685061"/>
            <a:ext cx="1899601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E1191B5C-AB96-419A-A8FE-31EE614CB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D8C4020B-6C3D-4CF1-9629-15FF93A134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32923" y="569000"/>
            <a:ext cx="871590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9AC6BF3-64D2-4B0D-A40A-249E6B506B3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01315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1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/>
        </p:nvSpPr>
        <p:spPr>
          <a:xfrm rot="2860741">
            <a:off x="5357838" y="183156"/>
            <a:ext cx="6968708" cy="6547205"/>
          </a:xfrm>
          <a:custGeom>
            <a:avLst/>
            <a:gdLst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323342 w 6897227"/>
              <a:gd name="connsiteY9" fmla="*/ 6505211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0" fmla="*/ 77667 w 6897227"/>
              <a:gd name="connsiteY0" fmla="*/ 1821338 h 6547205"/>
              <a:gd name="connsiteX1" fmla="*/ 1616100 w 6897227"/>
              <a:gd name="connsiteY1" fmla="*/ 131866 h 6547205"/>
              <a:gd name="connsiteX2" fmla="*/ 2031367 w 6897227"/>
              <a:gd name="connsiteY2" fmla="*/ 79586 h 6547205"/>
              <a:gd name="connsiteX3" fmla="*/ 4847019 w 6897227"/>
              <a:gd name="connsiteY3" fmla="*/ 58927 h 6547205"/>
              <a:gd name="connsiteX4" fmla="*/ 4977740 w 6897227"/>
              <a:gd name="connsiteY4" fmla="*/ 73658 h 6547205"/>
              <a:gd name="connsiteX5" fmla="*/ 6780416 w 6897227"/>
              <a:gd name="connsiteY5" fmla="*/ 1715176 h 6547205"/>
              <a:gd name="connsiteX6" fmla="*/ 6807423 w 6897227"/>
              <a:gd name="connsiteY6" fmla="*/ 1916614 h 6547205"/>
              <a:gd name="connsiteX7" fmla="*/ 6895532 w 6897227"/>
              <a:gd name="connsiteY7" fmla="*/ 3565805 h 6547205"/>
              <a:gd name="connsiteX8" fmla="*/ 6890422 w 6897227"/>
              <a:gd name="connsiteY8" fmla="*/ 3686102 h 6547205"/>
              <a:gd name="connsiteX9" fmla="*/ 4521656 w 6897227"/>
              <a:gd name="connsiteY9" fmla="*/ 6546842 h 6547205"/>
              <a:gd name="connsiteX10" fmla="*/ 4095606 w 6897227"/>
              <a:gd name="connsiteY10" fmla="*/ 6518437 h 6547205"/>
              <a:gd name="connsiteX11" fmla="*/ 394214 w 6897227"/>
              <a:gd name="connsiteY11" fmla="*/ 6144221 h 6547205"/>
              <a:gd name="connsiteX12" fmla="*/ 59226 w 6897227"/>
              <a:gd name="connsiteY12" fmla="*/ 1965803 h 6547205"/>
              <a:gd name="connsiteX13" fmla="*/ 77667 w 6897227"/>
              <a:gd name="connsiteY13" fmla="*/ 1821338 h 6547205"/>
              <a:gd name="connsiteX0" fmla="*/ 77667 w 6946993"/>
              <a:gd name="connsiteY0" fmla="*/ 1821338 h 6547205"/>
              <a:gd name="connsiteX1" fmla="*/ 1616100 w 6946993"/>
              <a:gd name="connsiteY1" fmla="*/ 131866 h 6547205"/>
              <a:gd name="connsiteX2" fmla="*/ 2031367 w 6946993"/>
              <a:gd name="connsiteY2" fmla="*/ 79586 h 6547205"/>
              <a:gd name="connsiteX3" fmla="*/ 4847019 w 6946993"/>
              <a:gd name="connsiteY3" fmla="*/ 58927 h 6547205"/>
              <a:gd name="connsiteX4" fmla="*/ 4977740 w 6946993"/>
              <a:gd name="connsiteY4" fmla="*/ 73658 h 6547205"/>
              <a:gd name="connsiteX5" fmla="*/ 6780416 w 6946993"/>
              <a:gd name="connsiteY5" fmla="*/ 1715176 h 6547205"/>
              <a:gd name="connsiteX6" fmla="*/ 6807423 w 6946993"/>
              <a:gd name="connsiteY6" fmla="*/ 1916614 h 6547205"/>
              <a:gd name="connsiteX7" fmla="*/ 6895532 w 6946993"/>
              <a:gd name="connsiteY7" fmla="*/ 3565805 h 6547205"/>
              <a:gd name="connsiteX8" fmla="*/ 6946993 w 6946993"/>
              <a:gd name="connsiteY8" fmla="*/ 3807094 h 6547205"/>
              <a:gd name="connsiteX9" fmla="*/ 4521656 w 6946993"/>
              <a:gd name="connsiteY9" fmla="*/ 6546842 h 6547205"/>
              <a:gd name="connsiteX10" fmla="*/ 4095606 w 6946993"/>
              <a:gd name="connsiteY10" fmla="*/ 6518437 h 6547205"/>
              <a:gd name="connsiteX11" fmla="*/ 394214 w 6946993"/>
              <a:gd name="connsiteY11" fmla="*/ 6144221 h 6547205"/>
              <a:gd name="connsiteX12" fmla="*/ 59226 w 6946993"/>
              <a:gd name="connsiteY12" fmla="*/ 1965803 h 6547205"/>
              <a:gd name="connsiteX13" fmla="*/ 77667 w 6946993"/>
              <a:gd name="connsiteY13" fmla="*/ 1821338 h 6547205"/>
              <a:gd name="connsiteX0" fmla="*/ 77667 w 6968708"/>
              <a:gd name="connsiteY0" fmla="*/ 1821338 h 6547205"/>
              <a:gd name="connsiteX1" fmla="*/ 1616100 w 6968708"/>
              <a:gd name="connsiteY1" fmla="*/ 131866 h 6547205"/>
              <a:gd name="connsiteX2" fmla="*/ 2031367 w 6968708"/>
              <a:gd name="connsiteY2" fmla="*/ 79586 h 6547205"/>
              <a:gd name="connsiteX3" fmla="*/ 4847019 w 6968708"/>
              <a:gd name="connsiteY3" fmla="*/ 58927 h 6547205"/>
              <a:gd name="connsiteX4" fmla="*/ 4977740 w 6968708"/>
              <a:gd name="connsiteY4" fmla="*/ 73658 h 6547205"/>
              <a:gd name="connsiteX5" fmla="*/ 6780416 w 6968708"/>
              <a:gd name="connsiteY5" fmla="*/ 1715176 h 6547205"/>
              <a:gd name="connsiteX6" fmla="*/ 6807423 w 6968708"/>
              <a:gd name="connsiteY6" fmla="*/ 1916614 h 6547205"/>
              <a:gd name="connsiteX7" fmla="*/ 6968102 w 6968708"/>
              <a:gd name="connsiteY7" fmla="*/ 3562410 h 6547205"/>
              <a:gd name="connsiteX8" fmla="*/ 6946993 w 6968708"/>
              <a:gd name="connsiteY8" fmla="*/ 3807094 h 6547205"/>
              <a:gd name="connsiteX9" fmla="*/ 4521656 w 6968708"/>
              <a:gd name="connsiteY9" fmla="*/ 6546842 h 6547205"/>
              <a:gd name="connsiteX10" fmla="*/ 4095606 w 6968708"/>
              <a:gd name="connsiteY10" fmla="*/ 6518437 h 6547205"/>
              <a:gd name="connsiteX11" fmla="*/ 394214 w 6968708"/>
              <a:gd name="connsiteY11" fmla="*/ 6144221 h 6547205"/>
              <a:gd name="connsiteX12" fmla="*/ 59226 w 6968708"/>
              <a:gd name="connsiteY12" fmla="*/ 1965803 h 6547205"/>
              <a:gd name="connsiteX13" fmla="*/ 77667 w 6968708"/>
              <a:gd name="connsiteY13" fmla="*/ 1821338 h 654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8708" h="6547205">
                <a:moveTo>
                  <a:pt x="77667" y="1821338"/>
                </a:moveTo>
                <a:lnTo>
                  <a:pt x="1616100" y="131866"/>
                </a:lnTo>
                <a:lnTo>
                  <a:pt x="2031367" y="79586"/>
                </a:lnTo>
                <a:cubicBezTo>
                  <a:pt x="2981584" y="-19975"/>
                  <a:pt x="3967950" y="-25280"/>
                  <a:pt x="4847019" y="58927"/>
                </a:cubicBezTo>
                <a:lnTo>
                  <a:pt x="4977740" y="73658"/>
                </a:lnTo>
                <a:lnTo>
                  <a:pt x="6780416" y="1715176"/>
                </a:lnTo>
                <a:lnTo>
                  <a:pt x="6807423" y="1916614"/>
                </a:lnTo>
                <a:cubicBezTo>
                  <a:pt x="6874973" y="2479460"/>
                  <a:pt x="6977532" y="3025405"/>
                  <a:pt x="6968102" y="3562410"/>
                </a:cubicBezTo>
                <a:lnTo>
                  <a:pt x="6946993" y="3807094"/>
                </a:lnTo>
                <a:lnTo>
                  <a:pt x="4521656" y="6546842"/>
                </a:lnTo>
                <a:cubicBezTo>
                  <a:pt x="4445744" y="6551251"/>
                  <a:pt x="4171518" y="6514028"/>
                  <a:pt x="4095606" y="6518437"/>
                </a:cubicBezTo>
                <a:cubicBezTo>
                  <a:pt x="2979228" y="6565653"/>
                  <a:pt x="1752844" y="6458656"/>
                  <a:pt x="394214" y="6144221"/>
                </a:cubicBezTo>
                <a:cubicBezTo>
                  <a:pt x="20784" y="4669248"/>
                  <a:pt x="-78689" y="3230647"/>
                  <a:pt x="59226" y="1965803"/>
                </a:cubicBezTo>
                <a:lnTo>
                  <a:pt x="77667" y="182133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 rot="495745">
            <a:off x="-522128" y="17535"/>
            <a:ext cx="6073136" cy="6543535"/>
          </a:xfrm>
          <a:custGeom>
            <a:avLst/>
            <a:gdLst>
              <a:gd name="connsiteX0" fmla="*/ 11528 w 6119167"/>
              <a:gd name="connsiteY0" fmla="*/ 370380 h 6119720"/>
              <a:gd name="connsiteX1" fmla="*/ 2484601 w 6119167"/>
              <a:gd name="connsiteY1" fmla="*/ 11255 h 6119720"/>
              <a:gd name="connsiteX2" fmla="*/ 3024216 w 6119167"/>
              <a:gd name="connsiteY2" fmla="*/ 0 h 6119720"/>
              <a:gd name="connsiteX3" fmla="*/ 5783921 w 6119167"/>
              <a:gd name="connsiteY3" fmla="*/ 358833 h 6119720"/>
              <a:gd name="connsiteX4" fmla="*/ 5757450 w 6119167"/>
              <a:gd name="connsiteY4" fmla="*/ 5767622 h 6119720"/>
              <a:gd name="connsiteX5" fmla="*/ 854699 w 6119167"/>
              <a:gd name="connsiteY5" fmla="*/ 5927199 h 6119720"/>
              <a:gd name="connsiteX6" fmla="*/ 799787 w 6119167"/>
              <a:gd name="connsiteY6" fmla="*/ 5916894 h 6119720"/>
              <a:gd name="connsiteX7" fmla="*/ 0 w 6119167"/>
              <a:gd name="connsiteY7" fmla="*/ 409265 h 6119720"/>
              <a:gd name="connsiteX0" fmla="*/ 11528 w 6073136"/>
              <a:gd name="connsiteY0" fmla="*/ 370380 h 6276824"/>
              <a:gd name="connsiteX1" fmla="*/ 2484601 w 6073136"/>
              <a:gd name="connsiteY1" fmla="*/ 11255 h 6276824"/>
              <a:gd name="connsiteX2" fmla="*/ 3024216 w 6073136"/>
              <a:gd name="connsiteY2" fmla="*/ 0 h 6276824"/>
              <a:gd name="connsiteX3" fmla="*/ 5783921 w 6073136"/>
              <a:gd name="connsiteY3" fmla="*/ 358833 h 6276824"/>
              <a:gd name="connsiteX4" fmla="*/ 5656446 w 6073136"/>
              <a:gd name="connsiteY4" fmla="*/ 6072983 h 6276824"/>
              <a:gd name="connsiteX5" fmla="*/ 854699 w 6073136"/>
              <a:gd name="connsiteY5" fmla="*/ 5927199 h 6276824"/>
              <a:gd name="connsiteX6" fmla="*/ 799787 w 6073136"/>
              <a:gd name="connsiteY6" fmla="*/ 5916894 h 6276824"/>
              <a:gd name="connsiteX7" fmla="*/ 0 w 6073136"/>
              <a:gd name="connsiteY7" fmla="*/ 409265 h 6276824"/>
              <a:gd name="connsiteX8" fmla="*/ 11528 w 6073136"/>
              <a:gd name="connsiteY8" fmla="*/ 370380 h 6276824"/>
              <a:gd name="connsiteX0" fmla="*/ 11528 w 6073136"/>
              <a:gd name="connsiteY0" fmla="*/ 370380 h 6303260"/>
              <a:gd name="connsiteX1" fmla="*/ 2484601 w 6073136"/>
              <a:gd name="connsiteY1" fmla="*/ 11255 h 6303260"/>
              <a:gd name="connsiteX2" fmla="*/ 3024216 w 6073136"/>
              <a:gd name="connsiteY2" fmla="*/ 0 h 6303260"/>
              <a:gd name="connsiteX3" fmla="*/ 5783921 w 6073136"/>
              <a:gd name="connsiteY3" fmla="*/ 358833 h 6303260"/>
              <a:gd name="connsiteX4" fmla="*/ 5656446 w 6073136"/>
              <a:gd name="connsiteY4" fmla="*/ 6072983 h 6303260"/>
              <a:gd name="connsiteX5" fmla="*/ 854699 w 6073136"/>
              <a:gd name="connsiteY5" fmla="*/ 5927199 h 6303260"/>
              <a:gd name="connsiteX6" fmla="*/ 855893 w 6073136"/>
              <a:gd name="connsiteY6" fmla="*/ 6303260 h 6303260"/>
              <a:gd name="connsiteX7" fmla="*/ 0 w 6073136"/>
              <a:gd name="connsiteY7" fmla="*/ 409265 h 6303260"/>
              <a:gd name="connsiteX8" fmla="*/ 11528 w 6073136"/>
              <a:gd name="connsiteY8" fmla="*/ 370380 h 6303260"/>
              <a:gd name="connsiteX0" fmla="*/ 11528 w 6073136"/>
              <a:gd name="connsiteY0" fmla="*/ 370380 h 6543535"/>
              <a:gd name="connsiteX1" fmla="*/ 2484601 w 6073136"/>
              <a:gd name="connsiteY1" fmla="*/ 11255 h 6543535"/>
              <a:gd name="connsiteX2" fmla="*/ 3024216 w 6073136"/>
              <a:gd name="connsiteY2" fmla="*/ 0 h 6543535"/>
              <a:gd name="connsiteX3" fmla="*/ 5783921 w 6073136"/>
              <a:gd name="connsiteY3" fmla="*/ 358833 h 6543535"/>
              <a:gd name="connsiteX4" fmla="*/ 5656446 w 6073136"/>
              <a:gd name="connsiteY4" fmla="*/ 6072983 h 6543535"/>
              <a:gd name="connsiteX5" fmla="*/ 1037413 w 6073136"/>
              <a:gd name="connsiteY5" fmla="*/ 6398999 h 6543535"/>
              <a:gd name="connsiteX6" fmla="*/ 855893 w 6073136"/>
              <a:gd name="connsiteY6" fmla="*/ 6303260 h 6543535"/>
              <a:gd name="connsiteX7" fmla="*/ 0 w 6073136"/>
              <a:gd name="connsiteY7" fmla="*/ 409265 h 6543535"/>
              <a:gd name="connsiteX8" fmla="*/ 11528 w 6073136"/>
              <a:gd name="connsiteY8" fmla="*/ 370380 h 654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73136" h="6543535">
                <a:moveTo>
                  <a:pt x="11528" y="370380"/>
                </a:moveTo>
                <a:lnTo>
                  <a:pt x="2484601" y="11255"/>
                </a:lnTo>
                <a:lnTo>
                  <a:pt x="3024216" y="0"/>
                </a:lnTo>
                <a:cubicBezTo>
                  <a:pt x="4073200" y="2052"/>
                  <a:pt x="5067079" y="124109"/>
                  <a:pt x="5783921" y="358833"/>
                </a:cubicBezTo>
                <a:cubicBezTo>
                  <a:pt x="6226702" y="2317676"/>
                  <a:pt x="6142928" y="4409554"/>
                  <a:pt x="5656446" y="6072983"/>
                </a:cubicBezTo>
                <a:cubicBezTo>
                  <a:pt x="4258614" y="6444637"/>
                  <a:pt x="2934239" y="6726864"/>
                  <a:pt x="1037413" y="6398999"/>
                </a:cubicBezTo>
                <a:lnTo>
                  <a:pt x="855893" y="6303260"/>
                </a:lnTo>
                <a:lnTo>
                  <a:pt x="0" y="409265"/>
                </a:lnTo>
                <a:lnTo>
                  <a:pt x="11528" y="37038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8203" y="681458"/>
            <a:ext cx="5015845" cy="1091358"/>
          </a:xfrm>
        </p:spPr>
        <p:txBody>
          <a:bodyPr anchor="b">
            <a:normAutofit/>
          </a:bodyPr>
          <a:lstStyle>
            <a:lvl1pPr>
              <a:defRPr sz="3600" baseline="0"/>
            </a:lvl1pPr>
          </a:lstStyle>
          <a:p>
            <a:r>
              <a:rPr lang="de-DE" dirty="0"/>
              <a:t>TITEL bleibt hier, weil das so ist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38203" y="1785692"/>
            <a:ext cx="5015845" cy="4129800"/>
          </a:xfrm>
          <a:custGeom>
            <a:avLst/>
            <a:gdLst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3811588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811588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04362"/>
              <a:gd name="connsiteX1" fmla="*/ 5015845 w 5015845"/>
              <a:gd name="connsiteY1" fmla="*/ 0 h 3604362"/>
              <a:gd name="connsiteX2" fmla="*/ 5015845 w 5015845"/>
              <a:gd name="connsiteY2" fmla="*/ 2809506 h 3604362"/>
              <a:gd name="connsiteX3" fmla="*/ 4096011 w 5015845"/>
              <a:gd name="connsiteY3" fmla="*/ 3604362 h 3604362"/>
              <a:gd name="connsiteX4" fmla="*/ 0 w 5015845"/>
              <a:gd name="connsiteY4" fmla="*/ 3598645 h 3604362"/>
              <a:gd name="connsiteX5" fmla="*/ 0 w 5015845"/>
              <a:gd name="connsiteY5" fmla="*/ 0 h 360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845" h="3604362">
                <a:moveTo>
                  <a:pt x="0" y="0"/>
                </a:moveTo>
                <a:lnTo>
                  <a:pt x="5015845" y="0"/>
                </a:lnTo>
                <a:lnTo>
                  <a:pt x="5015845" y="2809506"/>
                </a:lnTo>
                <a:cubicBezTo>
                  <a:pt x="4776039" y="3554623"/>
                  <a:pt x="4799280" y="3598280"/>
                  <a:pt x="4096011" y="3604362"/>
                </a:cubicBezTo>
                <a:lnTo>
                  <a:pt x="0" y="3598645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Das ist so, weil das so ist PUNKT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69394" y="-31848"/>
            <a:ext cx="6744256" cy="6413175"/>
          </a:xfrm>
          <a:custGeom>
            <a:avLst/>
            <a:gdLst>
              <a:gd name="connsiteX0" fmla="*/ 0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0 w 6814088"/>
              <a:gd name="connsiteY4" fmla="*/ 0 h 6858000"/>
              <a:gd name="connsiteX0" fmla="*/ 2169762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814088"/>
              <a:gd name="connsiteY0" fmla="*/ 0 h 6858000"/>
              <a:gd name="connsiteX1" fmla="*/ 4644326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783091"/>
              <a:gd name="connsiteY0" fmla="*/ 0 h 6858000"/>
              <a:gd name="connsiteX1" fmla="*/ 4644326 w 6783091"/>
              <a:gd name="connsiteY1" fmla="*/ 0 h 6858000"/>
              <a:gd name="connsiteX2" fmla="*/ 6783091 w 6783091"/>
              <a:gd name="connsiteY2" fmla="*/ 2332495 h 6858000"/>
              <a:gd name="connsiteX3" fmla="*/ 0 w 6783091"/>
              <a:gd name="connsiteY3" fmla="*/ 6858000 h 6858000"/>
              <a:gd name="connsiteX4" fmla="*/ 2169762 w 6783091"/>
              <a:gd name="connsiteY4" fmla="*/ 0 h 6858000"/>
              <a:gd name="connsiteX0" fmla="*/ 2169762 w 7010079"/>
              <a:gd name="connsiteY0" fmla="*/ 0 h 6858000"/>
              <a:gd name="connsiteX1" fmla="*/ 4644326 w 7010079"/>
              <a:gd name="connsiteY1" fmla="*/ 0 h 6858000"/>
              <a:gd name="connsiteX2" fmla="*/ 6783091 w 7010079"/>
              <a:gd name="connsiteY2" fmla="*/ 2332495 h 6858000"/>
              <a:gd name="connsiteX3" fmla="*/ 6741763 w 7010079"/>
              <a:gd name="connsiteY3" fmla="*/ 4858719 h 6858000"/>
              <a:gd name="connsiteX4" fmla="*/ 0 w 7010079"/>
              <a:gd name="connsiteY4" fmla="*/ 6858000 h 6858000"/>
              <a:gd name="connsiteX5" fmla="*/ 2169762 w 7010079"/>
              <a:gd name="connsiteY5" fmla="*/ 0 h 6858000"/>
              <a:gd name="connsiteX0" fmla="*/ 1906291 w 6746608"/>
              <a:gd name="connsiteY0" fmla="*/ 0 h 4858719"/>
              <a:gd name="connsiteX1" fmla="*/ 4380855 w 6746608"/>
              <a:gd name="connsiteY1" fmla="*/ 0 h 4858719"/>
              <a:gd name="connsiteX2" fmla="*/ 6519620 w 6746608"/>
              <a:gd name="connsiteY2" fmla="*/ 2332495 h 4858719"/>
              <a:gd name="connsiteX3" fmla="*/ 6478292 w 6746608"/>
              <a:gd name="connsiteY3" fmla="*/ 4858719 h 4858719"/>
              <a:gd name="connsiteX4" fmla="*/ 0 w 6746608"/>
              <a:gd name="connsiteY4" fmla="*/ 1743559 h 4858719"/>
              <a:gd name="connsiteX5" fmla="*/ 1906291 w 6746608"/>
              <a:gd name="connsiteY5" fmla="*/ 0 h 4858719"/>
              <a:gd name="connsiteX0" fmla="*/ 2014780 w 6855097"/>
              <a:gd name="connsiteY0" fmla="*/ 0 h 4858719"/>
              <a:gd name="connsiteX1" fmla="*/ 4489344 w 6855097"/>
              <a:gd name="connsiteY1" fmla="*/ 0 h 4858719"/>
              <a:gd name="connsiteX2" fmla="*/ 6628109 w 6855097"/>
              <a:gd name="connsiteY2" fmla="*/ 2332495 h 4858719"/>
              <a:gd name="connsiteX3" fmla="*/ 6586781 w 6855097"/>
              <a:gd name="connsiteY3" fmla="*/ 4858719 h 4858719"/>
              <a:gd name="connsiteX4" fmla="*/ 0 w 6855097"/>
              <a:gd name="connsiteY4" fmla="*/ 4533255 h 4858719"/>
              <a:gd name="connsiteX5" fmla="*/ 108489 w 6855097"/>
              <a:gd name="connsiteY5" fmla="*/ 1743559 h 4858719"/>
              <a:gd name="connsiteX6" fmla="*/ 2014780 w 6855097"/>
              <a:gd name="connsiteY6" fmla="*/ 0 h 4858719"/>
              <a:gd name="connsiteX0" fmla="*/ 2014780 w 6855097"/>
              <a:gd name="connsiteY0" fmla="*/ 0 h 6843819"/>
              <a:gd name="connsiteX1" fmla="*/ 4489344 w 6855097"/>
              <a:gd name="connsiteY1" fmla="*/ 0 h 6843819"/>
              <a:gd name="connsiteX2" fmla="*/ 6628109 w 6855097"/>
              <a:gd name="connsiteY2" fmla="*/ 2332495 h 6843819"/>
              <a:gd name="connsiteX3" fmla="*/ 6586781 w 6855097"/>
              <a:gd name="connsiteY3" fmla="*/ 4858719 h 6843819"/>
              <a:gd name="connsiteX4" fmla="*/ 2247255 w 6855097"/>
              <a:gd name="connsiteY4" fmla="*/ 6842503 h 6843819"/>
              <a:gd name="connsiteX5" fmla="*/ 0 w 6855097"/>
              <a:gd name="connsiteY5" fmla="*/ 4533255 h 6843819"/>
              <a:gd name="connsiteX6" fmla="*/ 108489 w 6855097"/>
              <a:gd name="connsiteY6" fmla="*/ 1743559 h 6843819"/>
              <a:gd name="connsiteX7" fmla="*/ 2014780 w 6855097"/>
              <a:gd name="connsiteY7" fmla="*/ 0 h 6843819"/>
              <a:gd name="connsiteX0" fmla="*/ 2014780 w 6855097"/>
              <a:gd name="connsiteY0" fmla="*/ 0 h 6054575"/>
              <a:gd name="connsiteX1" fmla="*/ 4489344 w 6855097"/>
              <a:gd name="connsiteY1" fmla="*/ 0 h 6054575"/>
              <a:gd name="connsiteX2" fmla="*/ 6628109 w 6855097"/>
              <a:gd name="connsiteY2" fmla="*/ 2332495 h 6054575"/>
              <a:gd name="connsiteX3" fmla="*/ 6586781 w 6855097"/>
              <a:gd name="connsiteY3" fmla="*/ 4858719 h 6054575"/>
              <a:gd name="connsiteX4" fmla="*/ 1503337 w 6855097"/>
              <a:gd name="connsiteY4" fmla="*/ 6052090 h 6054575"/>
              <a:gd name="connsiteX5" fmla="*/ 0 w 6855097"/>
              <a:gd name="connsiteY5" fmla="*/ 4533255 h 6054575"/>
              <a:gd name="connsiteX6" fmla="*/ 108489 w 6855097"/>
              <a:gd name="connsiteY6" fmla="*/ 1743559 h 6054575"/>
              <a:gd name="connsiteX7" fmla="*/ 2014780 w 6855097"/>
              <a:gd name="connsiteY7" fmla="*/ 0 h 6054575"/>
              <a:gd name="connsiteX0" fmla="*/ 2014780 w 6855097"/>
              <a:gd name="connsiteY0" fmla="*/ 0 h 6147396"/>
              <a:gd name="connsiteX1" fmla="*/ 4489344 w 6855097"/>
              <a:gd name="connsiteY1" fmla="*/ 0 h 6147396"/>
              <a:gd name="connsiteX2" fmla="*/ 6628109 w 6855097"/>
              <a:gd name="connsiteY2" fmla="*/ 2332495 h 6147396"/>
              <a:gd name="connsiteX3" fmla="*/ 6586781 w 6855097"/>
              <a:gd name="connsiteY3" fmla="*/ 4858719 h 6147396"/>
              <a:gd name="connsiteX4" fmla="*/ 5083445 w 6855097"/>
              <a:gd name="connsiteY4" fmla="*/ 5943601 h 6147396"/>
              <a:gd name="connsiteX5" fmla="*/ 1503337 w 6855097"/>
              <a:gd name="connsiteY5" fmla="*/ 6052090 h 6147396"/>
              <a:gd name="connsiteX6" fmla="*/ 0 w 6855097"/>
              <a:gd name="connsiteY6" fmla="*/ 4533255 h 6147396"/>
              <a:gd name="connsiteX7" fmla="*/ 108489 w 6855097"/>
              <a:gd name="connsiteY7" fmla="*/ 1743559 h 6147396"/>
              <a:gd name="connsiteX8" fmla="*/ 2014780 w 6855097"/>
              <a:gd name="connsiteY8" fmla="*/ 0 h 6147396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7005595"/>
              <a:gd name="connsiteY0" fmla="*/ 9525 h 6156921"/>
              <a:gd name="connsiteX1" fmla="*/ 4413144 w 7005595"/>
              <a:gd name="connsiteY1" fmla="*/ 0 h 6156921"/>
              <a:gd name="connsiteX2" fmla="*/ 6628109 w 7005595"/>
              <a:gd name="connsiteY2" fmla="*/ 2342020 h 6156921"/>
              <a:gd name="connsiteX3" fmla="*/ 6586781 w 7005595"/>
              <a:gd name="connsiteY3" fmla="*/ 4868244 h 6156921"/>
              <a:gd name="connsiteX4" fmla="*/ 5083445 w 7005595"/>
              <a:gd name="connsiteY4" fmla="*/ 5953126 h 6156921"/>
              <a:gd name="connsiteX5" fmla="*/ 1503337 w 7005595"/>
              <a:gd name="connsiteY5" fmla="*/ 6061615 h 6156921"/>
              <a:gd name="connsiteX6" fmla="*/ 0 w 7005595"/>
              <a:gd name="connsiteY6" fmla="*/ 4542780 h 6156921"/>
              <a:gd name="connsiteX7" fmla="*/ 108489 w 7005595"/>
              <a:gd name="connsiteY7" fmla="*/ 1753084 h 6156921"/>
              <a:gd name="connsiteX8" fmla="*/ 2014780 w 7005595"/>
              <a:gd name="connsiteY8" fmla="*/ 9525 h 6156921"/>
              <a:gd name="connsiteX0" fmla="*/ 2014780 w 6629386"/>
              <a:gd name="connsiteY0" fmla="*/ 9525 h 6156921"/>
              <a:gd name="connsiteX1" fmla="*/ 4413144 w 6629386"/>
              <a:gd name="connsiteY1" fmla="*/ 0 h 6156921"/>
              <a:gd name="connsiteX2" fmla="*/ 6628109 w 6629386"/>
              <a:gd name="connsiteY2" fmla="*/ 2342020 h 6156921"/>
              <a:gd name="connsiteX3" fmla="*/ 6586781 w 6629386"/>
              <a:gd name="connsiteY3" fmla="*/ 4868244 h 6156921"/>
              <a:gd name="connsiteX4" fmla="*/ 5083445 w 6629386"/>
              <a:gd name="connsiteY4" fmla="*/ 5953126 h 6156921"/>
              <a:gd name="connsiteX5" fmla="*/ 1503337 w 6629386"/>
              <a:gd name="connsiteY5" fmla="*/ 6061615 h 6156921"/>
              <a:gd name="connsiteX6" fmla="*/ 0 w 6629386"/>
              <a:gd name="connsiteY6" fmla="*/ 4542780 h 6156921"/>
              <a:gd name="connsiteX7" fmla="*/ 108489 w 6629386"/>
              <a:gd name="connsiteY7" fmla="*/ 1753084 h 6156921"/>
              <a:gd name="connsiteX8" fmla="*/ 2014780 w 6629386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20926"/>
              <a:gd name="connsiteX1" fmla="*/ 4413144 w 6649002"/>
              <a:gd name="connsiteY1" fmla="*/ 0 h 6120926"/>
              <a:gd name="connsiteX2" fmla="*/ 6628109 w 6649002"/>
              <a:gd name="connsiteY2" fmla="*/ 2342020 h 6120926"/>
              <a:gd name="connsiteX3" fmla="*/ 6647741 w 6649002"/>
              <a:gd name="connsiteY3" fmla="*/ 4883484 h 6120926"/>
              <a:gd name="connsiteX4" fmla="*/ 5647325 w 6649002"/>
              <a:gd name="connsiteY4" fmla="*/ 5945506 h 6120926"/>
              <a:gd name="connsiteX5" fmla="*/ 1503337 w 6649002"/>
              <a:gd name="connsiteY5" fmla="*/ 6061615 h 6120926"/>
              <a:gd name="connsiteX6" fmla="*/ 0 w 6649002"/>
              <a:gd name="connsiteY6" fmla="*/ 4542780 h 6120926"/>
              <a:gd name="connsiteX7" fmla="*/ 108489 w 6649002"/>
              <a:gd name="connsiteY7" fmla="*/ 1753084 h 6120926"/>
              <a:gd name="connsiteX8" fmla="*/ 2014780 w 6649002"/>
              <a:gd name="connsiteY8" fmla="*/ 9525 h 6120926"/>
              <a:gd name="connsiteX0" fmla="*/ 2014780 w 6649002"/>
              <a:gd name="connsiteY0" fmla="*/ 9525 h 6108056"/>
              <a:gd name="connsiteX1" fmla="*/ 4413144 w 6649002"/>
              <a:gd name="connsiteY1" fmla="*/ 0 h 6108056"/>
              <a:gd name="connsiteX2" fmla="*/ 6628109 w 6649002"/>
              <a:gd name="connsiteY2" fmla="*/ 2342020 h 6108056"/>
              <a:gd name="connsiteX3" fmla="*/ 6647741 w 6649002"/>
              <a:gd name="connsiteY3" fmla="*/ 4883484 h 6108056"/>
              <a:gd name="connsiteX4" fmla="*/ 5647325 w 6649002"/>
              <a:gd name="connsiteY4" fmla="*/ 5945506 h 6108056"/>
              <a:gd name="connsiteX5" fmla="*/ 1289977 w 6649002"/>
              <a:gd name="connsiteY5" fmla="*/ 6046375 h 6108056"/>
              <a:gd name="connsiteX6" fmla="*/ 0 w 6649002"/>
              <a:gd name="connsiteY6" fmla="*/ 4542780 h 6108056"/>
              <a:gd name="connsiteX7" fmla="*/ 108489 w 6649002"/>
              <a:gd name="connsiteY7" fmla="*/ 1753084 h 6108056"/>
              <a:gd name="connsiteX8" fmla="*/ 2014780 w 6649002"/>
              <a:gd name="connsiteY8" fmla="*/ 9525 h 6108056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37742"/>
              <a:gd name="connsiteY0" fmla="*/ 9525 h 6046375"/>
              <a:gd name="connsiteX1" fmla="*/ 4476644 w 6737742"/>
              <a:gd name="connsiteY1" fmla="*/ 0 h 6046375"/>
              <a:gd name="connsiteX2" fmla="*/ 6735854 w 6737742"/>
              <a:gd name="connsiteY2" fmla="*/ 2408387 h 6046375"/>
              <a:gd name="connsiteX3" fmla="*/ 6711241 w 6737742"/>
              <a:gd name="connsiteY3" fmla="*/ 4883484 h 6046375"/>
              <a:gd name="connsiteX4" fmla="*/ 5710825 w 6737742"/>
              <a:gd name="connsiteY4" fmla="*/ 5945506 h 6046375"/>
              <a:gd name="connsiteX5" fmla="*/ 1353477 w 6737742"/>
              <a:gd name="connsiteY5" fmla="*/ 6046375 h 6046375"/>
              <a:gd name="connsiteX6" fmla="*/ 0 w 6737742"/>
              <a:gd name="connsiteY6" fmla="*/ 4441180 h 6046375"/>
              <a:gd name="connsiteX7" fmla="*/ 286289 w 6737742"/>
              <a:gd name="connsiteY7" fmla="*/ 1676884 h 6046375"/>
              <a:gd name="connsiteX8" fmla="*/ 2078280 w 6737742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8387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23135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78915 w 6744256"/>
              <a:gd name="connsiteY7" fmla="*/ 1699007 h 6046375"/>
              <a:gd name="connsiteX8" fmla="*/ 2078280 w 6744256"/>
              <a:gd name="connsiteY8" fmla="*/ 9525 h 6046375"/>
              <a:gd name="connsiteX0" fmla="*/ 2172409 w 6744256"/>
              <a:gd name="connsiteY0" fmla="*/ 0 h 6050297"/>
              <a:gd name="connsiteX1" fmla="*/ 4461895 w 6744256"/>
              <a:gd name="connsiteY1" fmla="*/ 3922 h 6050297"/>
              <a:gd name="connsiteX2" fmla="*/ 6735854 w 6744256"/>
              <a:gd name="connsiteY2" fmla="*/ 2404935 h 6050297"/>
              <a:gd name="connsiteX3" fmla="*/ 6740737 w 6744256"/>
              <a:gd name="connsiteY3" fmla="*/ 4843161 h 6050297"/>
              <a:gd name="connsiteX4" fmla="*/ 5651831 w 6744256"/>
              <a:gd name="connsiteY4" fmla="*/ 5993673 h 6050297"/>
              <a:gd name="connsiteX5" fmla="*/ 1353477 w 6744256"/>
              <a:gd name="connsiteY5" fmla="*/ 6050297 h 6050297"/>
              <a:gd name="connsiteX6" fmla="*/ 0 w 6744256"/>
              <a:gd name="connsiteY6" fmla="*/ 4445102 h 6050297"/>
              <a:gd name="connsiteX7" fmla="*/ 278915 w 6744256"/>
              <a:gd name="connsiteY7" fmla="*/ 1702929 h 6050297"/>
              <a:gd name="connsiteX8" fmla="*/ 2172409 w 6744256"/>
              <a:gd name="connsiteY8" fmla="*/ 0 h 6050297"/>
              <a:gd name="connsiteX0" fmla="*/ 2158962 w 6744256"/>
              <a:gd name="connsiteY0" fmla="*/ 0 h 6063744"/>
              <a:gd name="connsiteX1" fmla="*/ 4461895 w 6744256"/>
              <a:gd name="connsiteY1" fmla="*/ 17369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58962 w 6744256"/>
              <a:gd name="connsiteY0" fmla="*/ 0 h 6063744"/>
              <a:gd name="connsiteX1" fmla="*/ 4448448 w 6744256"/>
              <a:gd name="connsiteY1" fmla="*/ 3922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4256" h="6076444">
                <a:moveTo>
                  <a:pt x="2133562" y="0"/>
                </a:moveTo>
                <a:lnTo>
                  <a:pt x="4448448" y="16622"/>
                </a:lnTo>
                <a:cubicBezTo>
                  <a:pt x="5085328" y="487732"/>
                  <a:pt x="6277015" y="1791993"/>
                  <a:pt x="6735854" y="2431082"/>
                </a:cubicBezTo>
                <a:cubicBezTo>
                  <a:pt x="6745196" y="3393656"/>
                  <a:pt x="6746635" y="3807674"/>
                  <a:pt x="6740737" y="4869308"/>
                </a:cubicBezTo>
                <a:cubicBezTo>
                  <a:pt x="6475931" y="5198389"/>
                  <a:pt x="6133311" y="5546605"/>
                  <a:pt x="5651831" y="6019820"/>
                </a:cubicBezTo>
                <a:lnTo>
                  <a:pt x="1353477" y="6076444"/>
                </a:lnTo>
                <a:cubicBezTo>
                  <a:pt x="719338" y="5443597"/>
                  <a:pt x="400373" y="4969778"/>
                  <a:pt x="0" y="4471249"/>
                </a:cubicBezTo>
                <a:cubicBezTo>
                  <a:pt x="209730" y="3638717"/>
                  <a:pt x="285085" y="2599708"/>
                  <a:pt x="266215" y="1703676"/>
                </a:cubicBezTo>
                <a:cubicBezTo>
                  <a:pt x="825445" y="1084390"/>
                  <a:pt x="1460032" y="517686"/>
                  <a:pt x="2133562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454303E-F743-4F01-9C0E-D8D4545CD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 rot="19932621">
            <a:off x="6533453" y="942738"/>
            <a:ext cx="5336406" cy="5223917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 rot="1388931">
            <a:off x="510054" y="909674"/>
            <a:ext cx="5359820" cy="5208132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 rot="21034559">
            <a:off x="3358006" y="446350"/>
            <a:ext cx="5928883" cy="5949360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  <a:gd name="connsiteX0" fmla="*/ 6419455 w 6771198"/>
              <a:gd name="connsiteY0" fmla="*/ 398437 h 6882240"/>
              <a:gd name="connsiteX1" fmla="*/ 6391681 w 6771198"/>
              <a:gd name="connsiteY1" fmla="*/ 6403764 h 6882240"/>
              <a:gd name="connsiteX2" fmla="*/ 399239 w 6771198"/>
              <a:gd name="connsiteY2" fmla="*/ 6544367 h 6882240"/>
              <a:gd name="connsiteX3" fmla="*/ 372802 w 6771198"/>
              <a:gd name="connsiteY3" fmla="*/ 376328 h 6882240"/>
              <a:gd name="connsiteX4" fmla="*/ 6419455 w 6771198"/>
              <a:gd name="connsiteY4" fmla="*/ 398437 h 6882240"/>
              <a:gd name="connsiteX0" fmla="*/ 6419455 w 6780002"/>
              <a:gd name="connsiteY0" fmla="*/ 398437 h 6961990"/>
              <a:gd name="connsiteX1" fmla="*/ 6409185 w 6780002"/>
              <a:gd name="connsiteY1" fmla="*/ 6589548 h 6961990"/>
              <a:gd name="connsiteX2" fmla="*/ 399239 w 6780002"/>
              <a:gd name="connsiteY2" fmla="*/ 6544367 h 6961990"/>
              <a:gd name="connsiteX3" fmla="*/ 372802 w 6780002"/>
              <a:gd name="connsiteY3" fmla="*/ 376328 h 6961990"/>
              <a:gd name="connsiteX4" fmla="*/ 6419455 w 6780002"/>
              <a:gd name="connsiteY4" fmla="*/ 398437 h 696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0002" h="6961990">
                <a:moveTo>
                  <a:pt x="6419455" y="398437"/>
                </a:moveTo>
                <a:cubicBezTo>
                  <a:pt x="6884024" y="2573322"/>
                  <a:pt x="6919606" y="4742659"/>
                  <a:pt x="6409185" y="6589548"/>
                </a:cubicBezTo>
                <a:cubicBezTo>
                  <a:pt x="4733052" y="7061141"/>
                  <a:pt x="2774552" y="7126102"/>
                  <a:pt x="399239" y="6544367"/>
                </a:cubicBezTo>
                <a:cubicBezTo>
                  <a:pt x="-134929" y="4311677"/>
                  <a:pt x="-122370" y="2008869"/>
                  <a:pt x="372802" y="376328"/>
                </a:cubicBezTo>
                <a:cubicBezTo>
                  <a:pt x="2330099" y="-142880"/>
                  <a:pt x="4938363" y="-114766"/>
                  <a:pt x="6419455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08529" y="692696"/>
            <a:ext cx="8905632" cy="7914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8834" y="745747"/>
            <a:ext cx="9407109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Ja, Ja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9" y="37929"/>
            <a:ext cx="1603078" cy="622618"/>
          </a:xfrm>
          <a:prstGeom prst="rect">
            <a:avLst/>
          </a:prstGeom>
        </p:spPr>
      </p:pic>
      <p:sp>
        <p:nvSpPr>
          <p:cNvPr id="3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1437017" y="1628800"/>
            <a:ext cx="9432339" cy="424543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diagramms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like </a:t>
            </a:r>
            <a:r>
              <a:rPr lang="de-DE" dirty="0" err="1"/>
              <a:t>this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EB12436B-85EA-4B1F-884C-8F3EF37421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919"/>
            <a:ext cx="12192000" cy="986073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AF6DE46F-B19B-4D70-9BE8-C85662CAAFC8}"/>
              </a:ext>
            </a:extLst>
          </p:cNvPr>
          <p:cNvSpPr/>
          <p:nvPr userDrawn="1"/>
        </p:nvSpPr>
        <p:spPr>
          <a:xfrm>
            <a:off x="10258907" y="764704"/>
            <a:ext cx="1165686" cy="8469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F654B72-5E05-492E-A1E7-6D7768E6AE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601315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5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98595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299975" y="547271"/>
            <a:ext cx="1153716" cy="4918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7606">
            <a:off x="9741273" y="170610"/>
            <a:ext cx="715472" cy="684421"/>
          </a:xfrm>
          <a:prstGeom prst="rect">
            <a:avLst/>
          </a:prstGeom>
        </p:spPr>
      </p:pic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48417"/>
            <a:ext cx="10101262" cy="42670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0E360C0A-94F8-472C-A4D5-D8A24AEAA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3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277724B6-B21B-4533-982B-C63DCE4E4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1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049963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286031" y="0"/>
            <a:ext cx="2919416" cy="5174553"/>
          </a:xfrm>
          <a:custGeom>
            <a:avLst/>
            <a:gdLst>
              <a:gd name="connsiteX0" fmla="*/ 0 w 2919416"/>
              <a:gd name="connsiteY0" fmla="*/ 0 h 5174553"/>
              <a:gd name="connsiteX1" fmla="*/ 2919416 w 2919416"/>
              <a:gd name="connsiteY1" fmla="*/ 0 h 5174553"/>
              <a:gd name="connsiteX2" fmla="*/ 2919416 w 2919416"/>
              <a:gd name="connsiteY2" fmla="*/ 5174553 h 5174553"/>
              <a:gd name="connsiteX3" fmla="*/ 2790618 w 2919416"/>
              <a:gd name="connsiteY3" fmla="*/ 4842405 h 5174553"/>
              <a:gd name="connsiteX4" fmla="*/ 116020 w 2919416"/>
              <a:gd name="connsiteY4" fmla="*/ 152358 h 51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416" h="5174553">
                <a:moveTo>
                  <a:pt x="0" y="0"/>
                </a:moveTo>
                <a:lnTo>
                  <a:pt x="2919416" y="0"/>
                </a:lnTo>
                <a:lnTo>
                  <a:pt x="2919416" y="5174553"/>
                </a:lnTo>
                <a:lnTo>
                  <a:pt x="2790618" y="4842405"/>
                </a:lnTo>
                <a:cubicBezTo>
                  <a:pt x="2075726" y="3116527"/>
                  <a:pt x="1149500" y="1552230"/>
                  <a:pt x="116020" y="152358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27828" y="0"/>
            <a:ext cx="6696077" cy="3111166"/>
          </a:xfrm>
          <a:custGeom>
            <a:avLst/>
            <a:gdLst>
              <a:gd name="connsiteX0" fmla="*/ 0 w 6696077"/>
              <a:gd name="connsiteY0" fmla="*/ 0 h 3111166"/>
              <a:gd name="connsiteX1" fmla="*/ 6696077 w 6696077"/>
              <a:gd name="connsiteY1" fmla="*/ 0 h 3111166"/>
              <a:gd name="connsiteX2" fmla="*/ 6616653 w 6696077"/>
              <a:gd name="connsiteY2" fmla="*/ 19861 h 3111166"/>
              <a:gd name="connsiteX3" fmla="*/ 276169 w 6696077"/>
              <a:gd name="connsiteY3" fmla="*/ 2916794 h 3111166"/>
              <a:gd name="connsiteX4" fmla="*/ 0 w 6696077"/>
              <a:gd name="connsiteY4" fmla="*/ 3111166 h 311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077" h="3111166">
                <a:moveTo>
                  <a:pt x="0" y="0"/>
                </a:moveTo>
                <a:lnTo>
                  <a:pt x="6696077" y="0"/>
                </a:lnTo>
                <a:lnTo>
                  <a:pt x="6616653" y="19861"/>
                </a:lnTo>
                <a:cubicBezTo>
                  <a:pt x="4570552" y="569013"/>
                  <a:pt x="2288249" y="1546188"/>
                  <a:pt x="276169" y="2916794"/>
                </a:cubicBezTo>
                <a:lnTo>
                  <a:pt x="0" y="311116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2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135" y="47135"/>
            <a:ext cx="1602581" cy="62260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486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9" name="Rechteck 38"/>
          <p:cNvSpPr/>
          <p:nvPr/>
        </p:nvSpPr>
        <p:spPr>
          <a:xfrm>
            <a:off x="9694812" y="692696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6470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4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117975"/>
          </a:xfrm>
          <a:noFill/>
          <a:effectLst>
            <a:softEdge rad="127000"/>
          </a:effectLst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3DCCB792-7840-4841-9A1A-F2A5C94D4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C652A4A-709D-4D94-B797-ABCA465733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56" y="569952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7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43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6470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838828" y="764704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610238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17585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417F0E15-01E7-4365-8817-E058823A7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754EB18-4B46-4886-8446-3DE01E212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56" y="569952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9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534380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2051061" y="662903"/>
            <a:ext cx="3604591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6470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766820" y="734911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610238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2187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1CD41318-305C-4207-86EE-686CCAE97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EF6D06C-3428-4551-9371-323CCF936A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56" y="569952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2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3">
              <a:alpha val="10196"/>
            </a:schemeClr>
          </a:solidFill>
          <a:ln w="28575"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32" y="702058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8" y="873492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 rot="19828856">
            <a:off x="685664" y="1206380"/>
            <a:ext cx="1077312" cy="875696"/>
            <a:chOff x="5457713" y="2599464"/>
            <a:chExt cx="3582866" cy="2912342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4203">
              <a:off x="7272551" y="3065269"/>
              <a:ext cx="1768028" cy="16912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95572">
              <a:off x="5824025" y="2637829"/>
              <a:ext cx="1768028" cy="169129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57713" y="4290635"/>
              <a:ext cx="1276573" cy="1221171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3098745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0455" y="1709738"/>
            <a:ext cx="10037158" cy="1522333"/>
          </a:xfrm>
        </p:spPr>
        <p:txBody>
          <a:bodyPr anchor="t">
            <a:norm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 einfügen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251940"/>
            <a:ext cx="9309963" cy="497779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" y="47135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C1AAFAF0-33CE-4DDD-BB04-3E9E94C031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65298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3">
              <a:alpha val="10196"/>
            </a:schemeClr>
          </a:solidFill>
          <a:ln w="28575"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32" y="711485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8" y="882919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731667" y="1666359"/>
            <a:ext cx="962419" cy="1002258"/>
            <a:chOff x="731667" y="1518442"/>
            <a:chExt cx="962419" cy="1002258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23059">
              <a:off x="1162468" y="1518442"/>
              <a:ext cx="531618" cy="50854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24428">
              <a:off x="720131" y="1621201"/>
              <a:ext cx="531619" cy="50854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28856">
              <a:off x="843915" y="2153513"/>
              <a:ext cx="383846" cy="367187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2870143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8423" y="2158444"/>
            <a:ext cx="10037158" cy="776232"/>
          </a:xfrm>
        </p:spPr>
        <p:txBody>
          <a:bodyPr anchor="t">
            <a:normAutofit/>
          </a:bodyPr>
          <a:lstStyle>
            <a:lvl1pPr>
              <a:tabLst>
                <a:tab pos="1708150" algn="l"/>
              </a:tabLst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023338"/>
            <a:ext cx="9309963" cy="471726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" y="47135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E93EF2A3-BFEB-49A2-AB63-0C02DD37DC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38463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ihandform 35"/>
          <p:cNvSpPr/>
          <p:nvPr/>
        </p:nvSpPr>
        <p:spPr>
          <a:xfrm rot="462072">
            <a:off x="5711947" y="251373"/>
            <a:ext cx="6768684" cy="6529095"/>
          </a:xfrm>
          <a:custGeom>
            <a:avLst/>
            <a:gdLst>
              <a:gd name="connsiteX0" fmla="*/ 1568429 w 6768684"/>
              <a:gd name="connsiteY0" fmla="*/ 136054 h 6529095"/>
              <a:gd name="connsiteX1" fmla="*/ 5924591 w 6768684"/>
              <a:gd name="connsiteY1" fmla="*/ 219901 h 6529095"/>
              <a:gd name="connsiteX2" fmla="*/ 6128343 w 6768684"/>
              <a:gd name="connsiteY2" fmla="*/ 268338 h 6529095"/>
              <a:gd name="connsiteX3" fmla="*/ 6768684 w 6768684"/>
              <a:gd name="connsiteY3" fmla="*/ 5003661 h 6529095"/>
              <a:gd name="connsiteX4" fmla="*/ 6747134 w 6768684"/>
              <a:gd name="connsiteY4" fmla="*/ 5140983 h 6529095"/>
              <a:gd name="connsiteX5" fmla="*/ 6511313 w 6768684"/>
              <a:gd name="connsiteY5" fmla="*/ 6153445 h 6529095"/>
              <a:gd name="connsiteX6" fmla="*/ 394213 w 6768684"/>
              <a:gd name="connsiteY6" fmla="*/ 6144221 h 6529095"/>
              <a:gd name="connsiteX7" fmla="*/ 390999 w 6768684"/>
              <a:gd name="connsiteY7" fmla="*/ 361618 h 6529095"/>
              <a:gd name="connsiteX8" fmla="*/ 1568429 w 6768684"/>
              <a:gd name="connsiteY8" fmla="*/ 136054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684" h="6529095">
                <a:moveTo>
                  <a:pt x="1568429" y="136054"/>
                </a:moveTo>
                <a:cubicBezTo>
                  <a:pt x="3063702" y="-72803"/>
                  <a:pt x="4711605" y="-38377"/>
                  <a:pt x="5924591" y="219901"/>
                </a:cubicBezTo>
                <a:lnTo>
                  <a:pt x="6128343" y="268338"/>
                </a:lnTo>
                <a:lnTo>
                  <a:pt x="6768684" y="5003661"/>
                </a:lnTo>
                <a:lnTo>
                  <a:pt x="6747134" y="5140983"/>
                </a:lnTo>
                <a:cubicBezTo>
                  <a:pt x="6687053" y="5483318"/>
                  <a:pt x="6608630" y="5820690"/>
                  <a:pt x="6511313" y="6153445"/>
                </a:cubicBezTo>
                <a:cubicBezTo>
                  <a:pt x="4806933" y="6606604"/>
                  <a:pt x="2809557" y="6703216"/>
                  <a:pt x="394213" y="6144221"/>
                </a:cubicBezTo>
                <a:cubicBezTo>
                  <a:pt x="-148957" y="3998805"/>
                  <a:pt x="-112518" y="1930344"/>
                  <a:pt x="390999" y="361618"/>
                </a:cubicBezTo>
                <a:cubicBezTo>
                  <a:pt x="764177" y="268072"/>
                  <a:pt x="1160627" y="193015"/>
                  <a:pt x="1568429" y="13605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 rot="21259944">
            <a:off x="-341884" y="31348"/>
            <a:ext cx="6513201" cy="6529095"/>
          </a:xfrm>
          <a:custGeom>
            <a:avLst/>
            <a:gdLst>
              <a:gd name="connsiteX0" fmla="*/ 4462994 w 6513201"/>
              <a:gd name="connsiteY0" fmla="*/ 58927 h 6529095"/>
              <a:gd name="connsiteX1" fmla="*/ 6155530 w 6513201"/>
              <a:gd name="connsiteY1" fmla="*/ 382863 h 6529095"/>
              <a:gd name="connsiteX2" fmla="*/ 6127288 w 6513201"/>
              <a:gd name="connsiteY2" fmla="*/ 6153445 h 6529095"/>
              <a:gd name="connsiteX3" fmla="*/ 10189 w 6513201"/>
              <a:gd name="connsiteY3" fmla="*/ 6144221 h 6529095"/>
              <a:gd name="connsiteX4" fmla="*/ 0 w 6513201"/>
              <a:gd name="connsiteY4" fmla="*/ 6101220 h 6529095"/>
              <a:gd name="connsiteX5" fmla="*/ 581972 w 6513201"/>
              <a:gd name="connsiteY5" fmla="*/ 237057 h 6529095"/>
              <a:gd name="connsiteX6" fmla="*/ 780827 w 6513201"/>
              <a:gd name="connsiteY6" fmla="*/ 199062 h 6529095"/>
              <a:gd name="connsiteX7" fmla="*/ 4462994 w 6513201"/>
              <a:gd name="connsiteY7" fmla="*/ 58927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201" h="6529095">
                <a:moveTo>
                  <a:pt x="4462994" y="58927"/>
                </a:moveTo>
                <a:cubicBezTo>
                  <a:pt x="5102317" y="120169"/>
                  <a:pt x="5684889" y="228756"/>
                  <a:pt x="6155530" y="382863"/>
                </a:cubicBezTo>
                <a:cubicBezTo>
                  <a:pt x="6627929" y="2472733"/>
                  <a:pt x="6646311" y="4378750"/>
                  <a:pt x="6127288" y="6153445"/>
                </a:cubicBezTo>
                <a:cubicBezTo>
                  <a:pt x="4422908" y="6606604"/>
                  <a:pt x="2425532" y="6703216"/>
                  <a:pt x="10189" y="6144221"/>
                </a:cubicBezTo>
                <a:lnTo>
                  <a:pt x="0" y="6101220"/>
                </a:lnTo>
                <a:lnTo>
                  <a:pt x="581972" y="237057"/>
                </a:lnTo>
                <a:lnTo>
                  <a:pt x="780827" y="199062"/>
                </a:lnTo>
                <a:cubicBezTo>
                  <a:pt x="1977555" y="-8144"/>
                  <a:pt x="3312212" y="-51307"/>
                  <a:pt x="4462994" y="5892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190566" y="757069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7" name="Rechteck 36"/>
          <p:cNvSpPr/>
          <p:nvPr/>
        </p:nvSpPr>
        <p:spPr>
          <a:xfrm>
            <a:off x="-6510" y="6077495"/>
            <a:ext cx="2112050" cy="776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-118994" y="188640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25934"/>
            <a:ext cx="4911753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4592" y="1525934"/>
            <a:ext cx="4886098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D8FDF474-6319-41F6-827F-5A8C7D454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F688142-BD2D-43C7-86FA-5ED8164C5A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168" y="654198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9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mit Überschrif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ihandform 47"/>
          <p:cNvSpPr/>
          <p:nvPr/>
        </p:nvSpPr>
        <p:spPr>
          <a:xfrm rot="19091511">
            <a:off x="-945160" y="366798"/>
            <a:ext cx="7736918" cy="7376441"/>
          </a:xfrm>
          <a:custGeom>
            <a:avLst/>
            <a:gdLst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3095 w 7736918"/>
              <a:gd name="connsiteY6" fmla="*/ 3575997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12" fmla="*/ 6050353 w 7736918"/>
              <a:gd name="connsiteY12" fmla="*/ 141006 h 7301421"/>
              <a:gd name="connsiteX0" fmla="*/ 6050353 w 7736918"/>
              <a:gd name="connsiteY0" fmla="*/ 141006 h 7376441"/>
              <a:gd name="connsiteX1" fmla="*/ 7538149 w 7736918"/>
              <a:gd name="connsiteY1" fmla="*/ 1471631 h 7376441"/>
              <a:gd name="connsiteX2" fmla="*/ 7579414 w 7736918"/>
              <a:gd name="connsiteY2" fmla="*/ 1727137 h 7376441"/>
              <a:gd name="connsiteX3" fmla="*/ 7303933 w 7736918"/>
              <a:gd name="connsiteY3" fmla="*/ 6904021 h 7376441"/>
              <a:gd name="connsiteX4" fmla="*/ 5159097 w 7736918"/>
              <a:gd name="connsiteY4" fmla="*/ 7277351 h 7376441"/>
              <a:gd name="connsiteX5" fmla="*/ 4503621 w 7736918"/>
              <a:gd name="connsiteY5" fmla="*/ 7376441 h 7376441"/>
              <a:gd name="connsiteX6" fmla="*/ 23095 w 7736918"/>
              <a:gd name="connsiteY6" fmla="*/ 3575997 h 7376441"/>
              <a:gd name="connsiteX7" fmla="*/ 152 w 7736918"/>
              <a:gd name="connsiteY7" fmla="*/ 3540003 h 7376441"/>
              <a:gd name="connsiteX8" fmla="*/ 0 w 7736918"/>
              <a:gd name="connsiteY8" fmla="*/ 3527788 h 7376441"/>
              <a:gd name="connsiteX9" fmla="*/ 3134775 w 7736918"/>
              <a:gd name="connsiteY9" fmla="*/ 22737 h 7376441"/>
              <a:gd name="connsiteX10" fmla="*/ 3155605 w 7736918"/>
              <a:gd name="connsiteY10" fmla="*/ 21389 h 7376441"/>
              <a:gd name="connsiteX11" fmla="*/ 5961707 w 7736918"/>
              <a:gd name="connsiteY11" fmla="*/ 127577 h 7376441"/>
              <a:gd name="connsiteX12" fmla="*/ 6050353 w 7736918"/>
              <a:gd name="connsiteY12" fmla="*/ 141006 h 7376441"/>
              <a:gd name="connsiteX0" fmla="*/ 6050353 w 7736918"/>
              <a:gd name="connsiteY0" fmla="*/ 141006 h 7376441"/>
              <a:gd name="connsiteX1" fmla="*/ 7538149 w 7736918"/>
              <a:gd name="connsiteY1" fmla="*/ 1471631 h 7376441"/>
              <a:gd name="connsiteX2" fmla="*/ 7579414 w 7736918"/>
              <a:gd name="connsiteY2" fmla="*/ 1727137 h 7376441"/>
              <a:gd name="connsiteX3" fmla="*/ 7303933 w 7736918"/>
              <a:gd name="connsiteY3" fmla="*/ 6904021 h 7376441"/>
              <a:gd name="connsiteX4" fmla="*/ 5177649 w 7736918"/>
              <a:gd name="connsiteY4" fmla="*/ 7349079 h 7376441"/>
              <a:gd name="connsiteX5" fmla="*/ 4503621 w 7736918"/>
              <a:gd name="connsiteY5" fmla="*/ 7376441 h 7376441"/>
              <a:gd name="connsiteX6" fmla="*/ 23095 w 7736918"/>
              <a:gd name="connsiteY6" fmla="*/ 3575997 h 7376441"/>
              <a:gd name="connsiteX7" fmla="*/ 152 w 7736918"/>
              <a:gd name="connsiteY7" fmla="*/ 3540003 h 7376441"/>
              <a:gd name="connsiteX8" fmla="*/ 0 w 7736918"/>
              <a:gd name="connsiteY8" fmla="*/ 3527788 h 7376441"/>
              <a:gd name="connsiteX9" fmla="*/ 3134775 w 7736918"/>
              <a:gd name="connsiteY9" fmla="*/ 22737 h 7376441"/>
              <a:gd name="connsiteX10" fmla="*/ 3155605 w 7736918"/>
              <a:gd name="connsiteY10" fmla="*/ 21389 h 7376441"/>
              <a:gd name="connsiteX11" fmla="*/ 5961707 w 7736918"/>
              <a:gd name="connsiteY11" fmla="*/ 127577 h 7376441"/>
              <a:gd name="connsiteX12" fmla="*/ 6050353 w 7736918"/>
              <a:gd name="connsiteY12" fmla="*/ 141006 h 737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6918" h="7376441">
                <a:moveTo>
                  <a:pt x="6050353" y="141006"/>
                </a:moveTo>
                <a:lnTo>
                  <a:pt x="7538149" y="1471631"/>
                </a:lnTo>
                <a:lnTo>
                  <a:pt x="7579414" y="1727137"/>
                </a:lnTo>
                <a:cubicBezTo>
                  <a:pt x="7852177" y="3571108"/>
                  <a:pt x="7777078" y="5286200"/>
                  <a:pt x="7303933" y="6904021"/>
                </a:cubicBezTo>
                <a:cubicBezTo>
                  <a:pt x="6631649" y="7082768"/>
                  <a:pt x="5937287" y="7283799"/>
                  <a:pt x="5177649" y="7349079"/>
                </a:cubicBezTo>
                <a:lnTo>
                  <a:pt x="4503621" y="7376441"/>
                </a:lnTo>
                <a:lnTo>
                  <a:pt x="23095" y="3575997"/>
                </a:lnTo>
                <a:lnTo>
                  <a:pt x="152" y="3540003"/>
                </a:lnTo>
                <a:cubicBezTo>
                  <a:pt x="101" y="3535931"/>
                  <a:pt x="51" y="3531860"/>
                  <a:pt x="0" y="3527788"/>
                </a:cubicBezTo>
                <a:lnTo>
                  <a:pt x="3134775" y="22737"/>
                </a:lnTo>
                <a:lnTo>
                  <a:pt x="3155605" y="21389"/>
                </a:lnTo>
                <a:cubicBezTo>
                  <a:pt x="4134035" y="-28081"/>
                  <a:pt x="5109708" y="8648"/>
                  <a:pt x="5961707" y="127577"/>
                </a:cubicBezTo>
                <a:lnTo>
                  <a:pt x="6050353" y="14100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9" name="Freihandform 48"/>
          <p:cNvSpPr/>
          <p:nvPr/>
        </p:nvSpPr>
        <p:spPr>
          <a:xfrm rot="21077387">
            <a:off x="5946548" y="1070117"/>
            <a:ext cx="6625041" cy="5694321"/>
          </a:xfrm>
          <a:custGeom>
            <a:avLst/>
            <a:gdLst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00146 w 6625041"/>
              <a:gd name="connsiteY5" fmla="*/ 4594831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215960 w 6625041"/>
              <a:gd name="connsiteY5" fmla="*/ 4924394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694321"/>
              <a:gd name="connsiteX1" fmla="*/ 6539555 w 6625041"/>
              <a:gd name="connsiteY1" fmla="*/ 382862 h 5694321"/>
              <a:gd name="connsiteX2" fmla="*/ 6622789 w 6625041"/>
              <a:gd name="connsiteY2" fmla="*/ 772571 h 5694321"/>
              <a:gd name="connsiteX3" fmla="*/ 6625041 w 6625041"/>
              <a:gd name="connsiteY3" fmla="*/ 784548 h 5694321"/>
              <a:gd name="connsiteX4" fmla="*/ 5852056 w 6625041"/>
              <a:gd name="connsiteY4" fmla="*/ 5694321 h 5694321"/>
              <a:gd name="connsiteX5" fmla="*/ 215960 w 6625041"/>
              <a:gd name="connsiteY5" fmla="*/ 4924394 h 5694321"/>
              <a:gd name="connsiteX6" fmla="*/ 34965 w 6625041"/>
              <a:gd name="connsiteY6" fmla="*/ 3976214 h 5694321"/>
              <a:gd name="connsiteX7" fmla="*/ 390999 w 6625041"/>
              <a:gd name="connsiteY7" fmla="*/ 361618 h 5694321"/>
              <a:gd name="connsiteX8" fmla="*/ 5583434 w 6625041"/>
              <a:gd name="connsiteY8" fmla="*/ 155026 h 5694321"/>
              <a:gd name="connsiteX0" fmla="*/ 5583434 w 6625041"/>
              <a:gd name="connsiteY0" fmla="*/ 155026 h 5694321"/>
              <a:gd name="connsiteX1" fmla="*/ 6539555 w 6625041"/>
              <a:gd name="connsiteY1" fmla="*/ 382862 h 5694321"/>
              <a:gd name="connsiteX2" fmla="*/ 6622789 w 6625041"/>
              <a:gd name="connsiteY2" fmla="*/ 772571 h 5694321"/>
              <a:gd name="connsiteX3" fmla="*/ 6625041 w 6625041"/>
              <a:gd name="connsiteY3" fmla="*/ 784548 h 5694321"/>
              <a:gd name="connsiteX4" fmla="*/ 5852056 w 6625041"/>
              <a:gd name="connsiteY4" fmla="*/ 5694321 h 5694321"/>
              <a:gd name="connsiteX5" fmla="*/ 232339 w 6625041"/>
              <a:gd name="connsiteY5" fmla="*/ 4885327 h 5694321"/>
              <a:gd name="connsiteX6" fmla="*/ 34965 w 6625041"/>
              <a:gd name="connsiteY6" fmla="*/ 3976214 h 5694321"/>
              <a:gd name="connsiteX7" fmla="*/ 390999 w 6625041"/>
              <a:gd name="connsiteY7" fmla="*/ 361618 h 5694321"/>
              <a:gd name="connsiteX8" fmla="*/ 5583434 w 6625041"/>
              <a:gd name="connsiteY8" fmla="*/ 155026 h 5694321"/>
              <a:gd name="connsiteX0" fmla="*/ 5583434 w 6625041"/>
              <a:gd name="connsiteY0" fmla="*/ 155026 h 5694321"/>
              <a:gd name="connsiteX1" fmla="*/ 6539555 w 6625041"/>
              <a:gd name="connsiteY1" fmla="*/ 382862 h 5694321"/>
              <a:gd name="connsiteX2" fmla="*/ 6622789 w 6625041"/>
              <a:gd name="connsiteY2" fmla="*/ 772571 h 5694321"/>
              <a:gd name="connsiteX3" fmla="*/ 6625041 w 6625041"/>
              <a:gd name="connsiteY3" fmla="*/ 784548 h 5694321"/>
              <a:gd name="connsiteX4" fmla="*/ 5852056 w 6625041"/>
              <a:gd name="connsiteY4" fmla="*/ 5694321 h 5694321"/>
              <a:gd name="connsiteX5" fmla="*/ 180005 w 6625041"/>
              <a:gd name="connsiteY5" fmla="*/ 4887703 h 5694321"/>
              <a:gd name="connsiteX6" fmla="*/ 34965 w 6625041"/>
              <a:gd name="connsiteY6" fmla="*/ 3976214 h 5694321"/>
              <a:gd name="connsiteX7" fmla="*/ 390999 w 6625041"/>
              <a:gd name="connsiteY7" fmla="*/ 361618 h 5694321"/>
              <a:gd name="connsiteX8" fmla="*/ 5583434 w 6625041"/>
              <a:gd name="connsiteY8" fmla="*/ 155026 h 569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5041" h="5694321">
                <a:moveTo>
                  <a:pt x="5583434" y="155026"/>
                </a:moveTo>
                <a:cubicBezTo>
                  <a:pt x="5934491" y="214321"/>
                  <a:pt x="6257170" y="290398"/>
                  <a:pt x="6539555" y="382862"/>
                </a:cubicBezTo>
                <a:cubicBezTo>
                  <a:pt x="6569080" y="513479"/>
                  <a:pt x="6596832" y="643378"/>
                  <a:pt x="6622789" y="772571"/>
                </a:cubicBezTo>
                <a:lnTo>
                  <a:pt x="6625041" y="784548"/>
                </a:lnTo>
                <a:lnTo>
                  <a:pt x="5852056" y="5694321"/>
                </a:lnTo>
                <a:lnTo>
                  <a:pt x="180005" y="4887703"/>
                </a:lnTo>
                <a:cubicBezTo>
                  <a:pt x="158278" y="4681497"/>
                  <a:pt x="56692" y="4182420"/>
                  <a:pt x="34965" y="3976214"/>
                </a:cubicBezTo>
                <a:cubicBezTo>
                  <a:pt x="-68713" y="2635789"/>
                  <a:pt x="60566" y="1391094"/>
                  <a:pt x="390999" y="361618"/>
                </a:cubicBezTo>
                <a:cubicBezTo>
                  <a:pt x="2008104" y="-43749"/>
                  <a:pt x="4062192" y="-101921"/>
                  <a:pt x="5583434" y="1550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-33300" y="6043984"/>
            <a:ext cx="2732965" cy="81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98561" y="69560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59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2384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52960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61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336700"/>
            <a:ext cx="4734838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Ein Text wirkt besonders gut recherchiert und fachlich, wenn Sie erfundene Zitate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12776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3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264692"/>
            <a:ext cx="4737100" cy="3684588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757069"/>
            <a:ext cx="1899601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A01F2439-9080-489F-80E4-04588D7BE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2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/>
        </p:nvSpPr>
        <p:spPr>
          <a:xfrm rot="2860741">
            <a:off x="5359037" y="198551"/>
            <a:ext cx="7002348" cy="6529095"/>
          </a:xfrm>
          <a:custGeom>
            <a:avLst/>
            <a:gdLst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323342 w 6897227"/>
              <a:gd name="connsiteY9" fmla="*/ 6505211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484354 w 6897227"/>
              <a:gd name="connsiteY9" fmla="*/ 6526769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13" fmla="*/ 77667 w 6897227"/>
              <a:gd name="connsiteY13" fmla="*/ 1821338 h 6529095"/>
              <a:gd name="connsiteX0" fmla="*/ 77667 w 7002348"/>
              <a:gd name="connsiteY0" fmla="*/ 1821338 h 6529095"/>
              <a:gd name="connsiteX1" fmla="*/ 1616100 w 7002348"/>
              <a:gd name="connsiteY1" fmla="*/ 131866 h 6529095"/>
              <a:gd name="connsiteX2" fmla="*/ 2031367 w 7002348"/>
              <a:gd name="connsiteY2" fmla="*/ 79586 h 6529095"/>
              <a:gd name="connsiteX3" fmla="*/ 4847019 w 7002348"/>
              <a:gd name="connsiteY3" fmla="*/ 58927 h 6529095"/>
              <a:gd name="connsiteX4" fmla="*/ 4977740 w 7002348"/>
              <a:gd name="connsiteY4" fmla="*/ 73658 h 6529095"/>
              <a:gd name="connsiteX5" fmla="*/ 6780416 w 7002348"/>
              <a:gd name="connsiteY5" fmla="*/ 1715176 h 6529095"/>
              <a:gd name="connsiteX6" fmla="*/ 6807423 w 7002348"/>
              <a:gd name="connsiteY6" fmla="*/ 1916614 h 6529095"/>
              <a:gd name="connsiteX7" fmla="*/ 7001883 w 7002348"/>
              <a:gd name="connsiteY7" fmla="*/ 3662649 h 6529095"/>
              <a:gd name="connsiteX8" fmla="*/ 6890422 w 7002348"/>
              <a:gd name="connsiteY8" fmla="*/ 3686102 h 6529095"/>
              <a:gd name="connsiteX9" fmla="*/ 4484354 w 7002348"/>
              <a:gd name="connsiteY9" fmla="*/ 6526769 h 6529095"/>
              <a:gd name="connsiteX10" fmla="*/ 4095606 w 7002348"/>
              <a:gd name="connsiteY10" fmla="*/ 6518437 h 6529095"/>
              <a:gd name="connsiteX11" fmla="*/ 394214 w 7002348"/>
              <a:gd name="connsiteY11" fmla="*/ 6144221 h 6529095"/>
              <a:gd name="connsiteX12" fmla="*/ 59226 w 7002348"/>
              <a:gd name="connsiteY12" fmla="*/ 1965803 h 6529095"/>
              <a:gd name="connsiteX13" fmla="*/ 77667 w 7002348"/>
              <a:gd name="connsiteY13" fmla="*/ 1821338 h 6529095"/>
              <a:gd name="connsiteX0" fmla="*/ 77667 w 7002348"/>
              <a:gd name="connsiteY0" fmla="*/ 1821338 h 6529095"/>
              <a:gd name="connsiteX1" fmla="*/ 1616100 w 7002348"/>
              <a:gd name="connsiteY1" fmla="*/ 131866 h 6529095"/>
              <a:gd name="connsiteX2" fmla="*/ 2031367 w 7002348"/>
              <a:gd name="connsiteY2" fmla="*/ 79586 h 6529095"/>
              <a:gd name="connsiteX3" fmla="*/ 4847019 w 7002348"/>
              <a:gd name="connsiteY3" fmla="*/ 58927 h 6529095"/>
              <a:gd name="connsiteX4" fmla="*/ 4977740 w 7002348"/>
              <a:gd name="connsiteY4" fmla="*/ 73658 h 6529095"/>
              <a:gd name="connsiteX5" fmla="*/ 6780416 w 7002348"/>
              <a:gd name="connsiteY5" fmla="*/ 1715176 h 6529095"/>
              <a:gd name="connsiteX6" fmla="*/ 6807423 w 7002348"/>
              <a:gd name="connsiteY6" fmla="*/ 1916614 h 6529095"/>
              <a:gd name="connsiteX7" fmla="*/ 7001883 w 7002348"/>
              <a:gd name="connsiteY7" fmla="*/ 3662649 h 6529095"/>
              <a:gd name="connsiteX8" fmla="*/ 6997452 w 7002348"/>
              <a:gd name="connsiteY8" fmla="*/ 3797461 h 6529095"/>
              <a:gd name="connsiteX9" fmla="*/ 4484354 w 7002348"/>
              <a:gd name="connsiteY9" fmla="*/ 6526769 h 6529095"/>
              <a:gd name="connsiteX10" fmla="*/ 4095606 w 7002348"/>
              <a:gd name="connsiteY10" fmla="*/ 6518437 h 6529095"/>
              <a:gd name="connsiteX11" fmla="*/ 394214 w 7002348"/>
              <a:gd name="connsiteY11" fmla="*/ 6144221 h 6529095"/>
              <a:gd name="connsiteX12" fmla="*/ 59226 w 7002348"/>
              <a:gd name="connsiteY12" fmla="*/ 1965803 h 6529095"/>
              <a:gd name="connsiteX13" fmla="*/ 77667 w 7002348"/>
              <a:gd name="connsiteY13" fmla="*/ 1821338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02348" h="6529095">
                <a:moveTo>
                  <a:pt x="77667" y="1821338"/>
                </a:moveTo>
                <a:lnTo>
                  <a:pt x="1616100" y="131866"/>
                </a:lnTo>
                <a:lnTo>
                  <a:pt x="2031367" y="79586"/>
                </a:lnTo>
                <a:cubicBezTo>
                  <a:pt x="2981584" y="-19975"/>
                  <a:pt x="3967950" y="-25280"/>
                  <a:pt x="4847019" y="58927"/>
                </a:cubicBezTo>
                <a:lnTo>
                  <a:pt x="4977740" y="73658"/>
                </a:lnTo>
                <a:lnTo>
                  <a:pt x="6780416" y="1715176"/>
                </a:lnTo>
                <a:lnTo>
                  <a:pt x="6807423" y="1916614"/>
                </a:lnTo>
                <a:cubicBezTo>
                  <a:pt x="6874973" y="2479460"/>
                  <a:pt x="7011313" y="3125644"/>
                  <a:pt x="7001883" y="3662649"/>
                </a:cubicBezTo>
                <a:lnTo>
                  <a:pt x="6997452" y="3797461"/>
                </a:lnTo>
                <a:lnTo>
                  <a:pt x="4484354" y="6526769"/>
                </a:lnTo>
                <a:cubicBezTo>
                  <a:pt x="4408442" y="6531178"/>
                  <a:pt x="4171518" y="6514028"/>
                  <a:pt x="4095606" y="6518437"/>
                </a:cubicBezTo>
                <a:cubicBezTo>
                  <a:pt x="2979228" y="6565653"/>
                  <a:pt x="1752844" y="6458656"/>
                  <a:pt x="394214" y="6144221"/>
                </a:cubicBezTo>
                <a:cubicBezTo>
                  <a:pt x="20784" y="4669248"/>
                  <a:pt x="-78689" y="3230647"/>
                  <a:pt x="59226" y="1965803"/>
                </a:cubicBezTo>
                <a:lnTo>
                  <a:pt x="77667" y="182133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 rot="495745">
            <a:off x="-481148" y="-13882"/>
            <a:ext cx="6127419" cy="6433366"/>
          </a:xfrm>
          <a:custGeom>
            <a:avLst/>
            <a:gdLst>
              <a:gd name="connsiteX0" fmla="*/ 11528 w 6119167"/>
              <a:gd name="connsiteY0" fmla="*/ 370380 h 6119720"/>
              <a:gd name="connsiteX1" fmla="*/ 2484601 w 6119167"/>
              <a:gd name="connsiteY1" fmla="*/ 11255 h 6119720"/>
              <a:gd name="connsiteX2" fmla="*/ 3024216 w 6119167"/>
              <a:gd name="connsiteY2" fmla="*/ 0 h 6119720"/>
              <a:gd name="connsiteX3" fmla="*/ 5783921 w 6119167"/>
              <a:gd name="connsiteY3" fmla="*/ 358833 h 6119720"/>
              <a:gd name="connsiteX4" fmla="*/ 5757450 w 6119167"/>
              <a:gd name="connsiteY4" fmla="*/ 5767622 h 6119720"/>
              <a:gd name="connsiteX5" fmla="*/ 854699 w 6119167"/>
              <a:gd name="connsiteY5" fmla="*/ 5927199 h 6119720"/>
              <a:gd name="connsiteX6" fmla="*/ 799787 w 6119167"/>
              <a:gd name="connsiteY6" fmla="*/ 5916894 h 6119720"/>
              <a:gd name="connsiteX7" fmla="*/ 0 w 6119167"/>
              <a:gd name="connsiteY7" fmla="*/ 409265 h 6119720"/>
              <a:gd name="connsiteX0" fmla="*/ 11528 w 6127419"/>
              <a:gd name="connsiteY0" fmla="*/ 370380 h 6203143"/>
              <a:gd name="connsiteX1" fmla="*/ 2484601 w 6127419"/>
              <a:gd name="connsiteY1" fmla="*/ 11255 h 6203143"/>
              <a:gd name="connsiteX2" fmla="*/ 3024216 w 6127419"/>
              <a:gd name="connsiteY2" fmla="*/ 0 h 6203143"/>
              <a:gd name="connsiteX3" fmla="*/ 5783921 w 6127419"/>
              <a:gd name="connsiteY3" fmla="*/ 358833 h 6203143"/>
              <a:gd name="connsiteX4" fmla="*/ 5773859 w 6127419"/>
              <a:gd name="connsiteY4" fmla="*/ 5952113 h 6203143"/>
              <a:gd name="connsiteX5" fmla="*/ 854699 w 6127419"/>
              <a:gd name="connsiteY5" fmla="*/ 5927199 h 6203143"/>
              <a:gd name="connsiteX6" fmla="*/ 799787 w 6127419"/>
              <a:gd name="connsiteY6" fmla="*/ 5916894 h 6203143"/>
              <a:gd name="connsiteX7" fmla="*/ 0 w 6127419"/>
              <a:gd name="connsiteY7" fmla="*/ 409265 h 6203143"/>
              <a:gd name="connsiteX8" fmla="*/ 11528 w 6127419"/>
              <a:gd name="connsiteY8" fmla="*/ 370380 h 6203143"/>
              <a:gd name="connsiteX0" fmla="*/ 11528 w 6127419"/>
              <a:gd name="connsiteY0" fmla="*/ 370380 h 6433366"/>
              <a:gd name="connsiteX1" fmla="*/ 2484601 w 6127419"/>
              <a:gd name="connsiteY1" fmla="*/ 11255 h 6433366"/>
              <a:gd name="connsiteX2" fmla="*/ 3024216 w 6127419"/>
              <a:gd name="connsiteY2" fmla="*/ 0 h 6433366"/>
              <a:gd name="connsiteX3" fmla="*/ 5783921 w 6127419"/>
              <a:gd name="connsiteY3" fmla="*/ 358833 h 6433366"/>
              <a:gd name="connsiteX4" fmla="*/ 5773859 w 6127419"/>
              <a:gd name="connsiteY4" fmla="*/ 5952113 h 6433366"/>
              <a:gd name="connsiteX5" fmla="*/ 845371 w 6127419"/>
              <a:gd name="connsiteY5" fmla="*/ 6291920 h 6433366"/>
              <a:gd name="connsiteX6" fmla="*/ 799787 w 6127419"/>
              <a:gd name="connsiteY6" fmla="*/ 5916894 h 6433366"/>
              <a:gd name="connsiteX7" fmla="*/ 0 w 6127419"/>
              <a:gd name="connsiteY7" fmla="*/ 409265 h 6433366"/>
              <a:gd name="connsiteX8" fmla="*/ 11528 w 6127419"/>
              <a:gd name="connsiteY8" fmla="*/ 370380 h 643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7419" h="6433366">
                <a:moveTo>
                  <a:pt x="11528" y="370380"/>
                </a:moveTo>
                <a:lnTo>
                  <a:pt x="2484601" y="11255"/>
                </a:lnTo>
                <a:lnTo>
                  <a:pt x="3024216" y="0"/>
                </a:lnTo>
                <a:cubicBezTo>
                  <a:pt x="4073200" y="2052"/>
                  <a:pt x="5067079" y="124109"/>
                  <a:pt x="5783921" y="358833"/>
                </a:cubicBezTo>
                <a:cubicBezTo>
                  <a:pt x="6226702" y="2317676"/>
                  <a:pt x="6260341" y="4288684"/>
                  <a:pt x="5773859" y="5952113"/>
                </a:cubicBezTo>
                <a:cubicBezTo>
                  <a:pt x="4376027" y="6323767"/>
                  <a:pt x="2742197" y="6619785"/>
                  <a:pt x="845371" y="6291920"/>
                </a:cubicBezTo>
                <a:lnTo>
                  <a:pt x="799787" y="5916894"/>
                </a:lnTo>
                <a:lnTo>
                  <a:pt x="0" y="409265"/>
                </a:lnTo>
                <a:lnTo>
                  <a:pt x="11528" y="37038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8203" y="753466"/>
            <a:ext cx="5015845" cy="1091358"/>
          </a:xfrm>
        </p:spPr>
        <p:txBody>
          <a:bodyPr anchor="b">
            <a:normAutofit/>
          </a:bodyPr>
          <a:lstStyle>
            <a:lvl1pPr>
              <a:defRPr sz="3600" baseline="0"/>
            </a:lvl1pPr>
          </a:lstStyle>
          <a:p>
            <a:r>
              <a:rPr lang="de-DE" dirty="0"/>
              <a:t>TITEL bleibt hier, weil das so ist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38203" y="1857700"/>
            <a:ext cx="5015845" cy="3947564"/>
          </a:xfrm>
          <a:custGeom>
            <a:avLst/>
            <a:gdLst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3811588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811588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04362"/>
              <a:gd name="connsiteX1" fmla="*/ 5015845 w 5015845"/>
              <a:gd name="connsiteY1" fmla="*/ 0 h 3604362"/>
              <a:gd name="connsiteX2" fmla="*/ 5015845 w 5015845"/>
              <a:gd name="connsiteY2" fmla="*/ 2809506 h 3604362"/>
              <a:gd name="connsiteX3" fmla="*/ 4096011 w 5015845"/>
              <a:gd name="connsiteY3" fmla="*/ 3604362 h 3604362"/>
              <a:gd name="connsiteX4" fmla="*/ 0 w 5015845"/>
              <a:gd name="connsiteY4" fmla="*/ 3598645 h 3604362"/>
              <a:gd name="connsiteX5" fmla="*/ 0 w 5015845"/>
              <a:gd name="connsiteY5" fmla="*/ 0 h 360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845" h="3604362">
                <a:moveTo>
                  <a:pt x="0" y="0"/>
                </a:moveTo>
                <a:lnTo>
                  <a:pt x="5015845" y="0"/>
                </a:lnTo>
                <a:lnTo>
                  <a:pt x="5015845" y="2809506"/>
                </a:lnTo>
                <a:cubicBezTo>
                  <a:pt x="4776039" y="3554623"/>
                  <a:pt x="4799280" y="3598280"/>
                  <a:pt x="4096011" y="3604362"/>
                </a:cubicBezTo>
                <a:lnTo>
                  <a:pt x="0" y="3598645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Das ist so, weil das so ist PUNKT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69394" y="-31848"/>
            <a:ext cx="6744256" cy="6413175"/>
          </a:xfrm>
          <a:custGeom>
            <a:avLst/>
            <a:gdLst>
              <a:gd name="connsiteX0" fmla="*/ 0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0 w 6814088"/>
              <a:gd name="connsiteY4" fmla="*/ 0 h 6858000"/>
              <a:gd name="connsiteX0" fmla="*/ 2169762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814088"/>
              <a:gd name="connsiteY0" fmla="*/ 0 h 6858000"/>
              <a:gd name="connsiteX1" fmla="*/ 4644326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783091"/>
              <a:gd name="connsiteY0" fmla="*/ 0 h 6858000"/>
              <a:gd name="connsiteX1" fmla="*/ 4644326 w 6783091"/>
              <a:gd name="connsiteY1" fmla="*/ 0 h 6858000"/>
              <a:gd name="connsiteX2" fmla="*/ 6783091 w 6783091"/>
              <a:gd name="connsiteY2" fmla="*/ 2332495 h 6858000"/>
              <a:gd name="connsiteX3" fmla="*/ 0 w 6783091"/>
              <a:gd name="connsiteY3" fmla="*/ 6858000 h 6858000"/>
              <a:gd name="connsiteX4" fmla="*/ 2169762 w 6783091"/>
              <a:gd name="connsiteY4" fmla="*/ 0 h 6858000"/>
              <a:gd name="connsiteX0" fmla="*/ 2169762 w 7010079"/>
              <a:gd name="connsiteY0" fmla="*/ 0 h 6858000"/>
              <a:gd name="connsiteX1" fmla="*/ 4644326 w 7010079"/>
              <a:gd name="connsiteY1" fmla="*/ 0 h 6858000"/>
              <a:gd name="connsiteX2" fmla="*/ 6783091 w 7010079"/>
              <a:gd name="connsiteY2" fmla="*/ 2332495 h 6858000"/>
              <a:gd name="connsiteX3" fmla="*/ 6741763 w 7010079"/>
              <a:gd name="connsiteY3" fmla="*/ 4858719 h 6858000"/>
              <a:gd name="connsiteX4" fmla="*/ 0 w 7010079"/>
              <a:gd name="connsiteY4" fmla="*/ 6858000 h 6858000"/>
              <a:gd name="connsiteX5" fmla="*/ 2169762 w 7010079"/>
              <a:gd name="connsiteY5" fmla="*/ 0 h 6858000"/>
              <a:gd name="connsiteX0" fmla="*/ 1906291 w 6746608"/>
              <a:gd name="connsiteY0" fmla="*/ 0 h 4858719"/>
              <a:gd name="connsiteX1" fmla="*/ 4380855 w 6746608"/>
              <a:gd name="connsiteY1" fmla="*/ 0 h 4858719"/>
              <a:gd name="connsiteX2" fmla="*/ 6519620 w 6746608"/>
              <a:gd name="connsiteY2" fmla="*/ 2332495 h 4858719"/>
              <a:gd name="connsiteX3" fmla="*/ 6478292 w 6746608"/>
              <a:gd name="connsiteY3" fmla="*/ 4858719 h 4858719"/>
              <a:gd name="connsiteX4" fmla="*/ 0 w 6746608"/>
              <a:gd name="connsiteY4" fmla="*/ 1743559 h 4858719"/>
              <a:gd name="connsiteX5" fmla="*/ 1906291 w 6746608"/>
              <a:gd name="connsiteY5" fmla="*/ 0 h 4858719"/>
              <a:gd name="connsiteX0" fmla="*/ 2014780 w 6855097"/>
              <a:gd name="connsiteY0" fmla="*/ 0 h 4858719"/>
              <a:gd name="connsiteX1" fmla="*/ 4489344 w 6855097"/>
              <a:gd name="connsiteY1" fmla="*/ 0 h 4858719"/>
              <a:gd name="connsiteX2" fmla="*/ 6628109 w 6855097"/>
              <a:gd name="connsiteY2" fmla="*/ 2332495 h 4858719"/>
              <a:gd name="connsiteX3" fmla="*/ 6586781 w 6855097"/>
              <a:gd name="connsiteY3" fmla="*/ 4858719 h 4858719"/>
              <a:gd name="connsiteX4" fmla="*/ 0 w 6855097"/>
              <a:gd name="connsiteY4" fmla="*/ 4533255 h 4858719"/>
              <a:gd name="connsiteX5" fmla="*/ 108489 w 6855097"/>
              <a:gd name="connsiteY5" fmla="*/ 1743559 h 4858719"/>
              <a:gd name="connsiteX6" fmla="*/ 2014780 w 6855097"/>
              <a:gd name="connsiteY6" fmla="*/ 0 h 4858719"/>
              <a:gd name="connsiteX0" fmla="*/ 2014780 w 6855097"/>
              <a:gd name="connsiteY0" fmla="*/ 0 h 6843819"/>
              <a:gd name="connsiteX1" fmla="*/ 4489344 w 6855097"/>
              <a:gd name="connsiteY1" fmla="*/ 0 h 6843819"/>
              <a:gd name="connsiteX2" fmla="*/ 6628109 w 6855097"/>
              <a:gd name="connsiteY2" fmla="*/ 2332495 h 6843819"/>
              <a:gd name="connsiteX3" fmla="*/ 6586781 w 6855097"/>
              <a:gd name="connsiteY3" fmla="*/ 4858719 h 6843819"/>
              <a:gd name="connsiteX4" fmla="*/ 2247255 w 6855097"/>
              <a:gd name="connsiteY4" fmla="*/ 6842503 h 6843819"/>
              <a:gd name="connsiteX5" fmla="*/ 0 w 6855097"/>
              <a:gd name="connsiteY5" fmla="*/ 4533255 h 6843819"/>
              <a:gd name="connsiteX6" fmla="*/ 108489 w 6855097"/>
              <a:gd name="connsiteY6" fmla="*/ 1743559 h 6843819"/>
              <a:gd name="connsiteX7" fmla="*/ 2014780 w 6855097"/>
              <a:gd name="connsiteY7" fmla="*/ 0 h 6843819"/>
              <a:gd name="connsiteX0" fmla="*/ 2014780 w 6855097"/>
              <a:gd name="connsiteY0" fmla="*/ 0 h 6054575"/>
              <a:gd name="connsiteX1" fmla="*/ 4489344 w 6855097"/>
              <a:gd name="connsiteY1" fmla="*/ 0 h 6054575"/>
              <a:gd name="connsiteX2" fmla="*/ 6628109 w 6855097"/>
              <a:gd name="connsiteY2" fmla="*/ 2332495 h 6054575"/>
              <a:gd name="connsiteX3" fmla="*/ 6586781 w 6855097"/>
              <a:gd name="connsiteY3" fmla="*/ 4858719 h 6054575"/>
              <a:gd name="connsiteX4" fmla="*/ 1503337 w 6855097"/>
              <a:gd name="connsiteY4" fmla="*/ 6052090 h 6054575"/>
              <a:gd name="connsiteX5" fmla="*/ 0 w 6855097"/>
              <a:gd name="connsiteY5" fmla="*/ 4533255 h 6054575"/>
              <a:gd name="connsiteX6" fmla="*/ 108489 w 6855097"/>
              <a:gd name="connsiteY6" fmla="*/ 1743559 h 6054575"/>
              <a:gd name="connsiteX7" fmla="*/ 2014780 w 6855097"/>
              <a:gd name="connsiteY7" fmla="*/ 0 h 6054575"/>
              <a:gd name="connsiteX0" fmla="*/ 2014780 w 6855097"/>
              <a:gd name="connsiteY0" fmla="*/ 0 h 6147396"/>
              <a:gd name="connsiteX1" fmla="*/ 4489344 w 6855097"/>
              <a:gd name="connsiteY1" fmla="*/ 0 h 6147396"/>
              <a:gd name="connsiteX2" fmla="*/ 6628109 w 6855097"/>
              <a:gd name="connsiteY2" fmla="*/ 2332495 h 6147396"/>
              <a:gd name="connsiteX3" fmla="*/ 6586781 w 6855097"/>
              <a:gd name="connsiteY3" fmla="*/ 4858719 h 6147396"/>
              <a:gd name="connsiteX4" fmla="*/ 5083445 w 6855097"/>
              <a:gd name="connsiteY4" fmla="*/ 5943601 h 6147396"/>
              <a:gd name="connsiteX5" fmla="*/ 1503337 w 6855097"/>
              <a:gd name="connsiteY5" fmla="*/ 6052090 h 6147396"/>
              <a:gd name="connsiteX6" fmla="*/ 0 w 6855097"/>
              <a:gd name="connsiteY6" fmla="*/ 4533255 h 6147396"/>
              <a:gd name="connsiteX7" fmla="*/ 108489 w 6855097"/>
              <a:gd name="connsiteY7" fmla="*/ 1743559 h 6147396"/>
              <a:gd name="connsiteX8" fmla="*/ 2014780 w 6855097"/>
              <a:gd name="connsiteY8" fmla="*/ 0 h 6147396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7005595"/>
              <a:gd name="connsiteY0" fmla="*/ 9525 h 6156921"/>
              <a:gd name="connsiteX1" fmla="*/ 4413144 w 7005595"/>
              <a:gd name="connsiteY1" fmla="*/ 0 h 6156921"/>
              <a:gd name="connsiteX2" fmla="*/ 6628109 w 7005595"/>
              <a:gd name="connsiteY2" fmla="*/ 2342020 h 6156921"/>
              <a:gd name="connsiteX3" fmla="*/ 6586781 w 7005595"/>
              <a:gd name="connsiteY3" fmla="*/ 4868244 h 6156921"/>
              <a:gd name="connsiteX4" fmla="*/ 5083445 w 7005595"/>
              <a:gd name="connsiteY4" fmla="*/ 5953126 h 6156921"/>
              <a:gd name="connsiteX5" fmla="*/ 1503337 w 7005595"/>
              <a:gd name="connsiteY5" fmla="*/ 6061615 h 6156921"/>
              <a:gd name="connsiteX6" fmla="*/ 0 w 7005595"/>
              <a:gd name="connsiteY6" fmla="*/ 4542780 h 6156921"/>
              <a:gd name="connsiteX7" fmla="*/ 108489 w 7005595"/>
              <a:gd name="connsiteY7" fmla="*/ 1753084 h 6156921"/>
              <a:gd name="connsiteX8" fmla="*/ 2014780 w 7005595"/>
              <a:gd name="connsiteY8" fmla="*/ 9525 h 6156921"/>
              <a:gd name="connsiteX0" fmla="*/ 2014780 w 6629386"/>
              <a:gd name="connsiteY0" fmla="*/ 9525 h 6156921"/>
              <a:gd name="connsiteX1" fmla="*/ 4413144 w 6629386"/>
              <a:gd name="connsiteY1" fmla="*/ 0 h 6156921"/>
              <a:gd name="connsiteX2" fmla="*/ 6628109 w 6629386"/>
              <a:gd name="connsiteY2" fmla="*/ 2342020 h 6156921"/>
              <a:gd name="connsiteX3" fmla="*/ 6586781 w 6629386"/>
              <a:gd name="connsiteY3" fmla="*/ 4868244 h 6156921"/>
              <a:gd name="connsiteX4" fmla="*/ 5083445 w 6629386"/>
              <a:gd name="connsiteY4" fmla="*/ 5953126 h 6156921"/>
              <a:gd name="connsiteX5" fmla="*/ 1503337 w 6629386"/>
              <a:gd name="connsiteY5" fmla="*/ 6061615 h 6156921"/>
              <a:gd name="connsiteX6" fmla="*/ 0 w 6629386"/>
              <a:gd name="connsiteY6" fmla="*/ 4542780 h 6156921"/>
              <a:gd name="connsiteX7" fmla="*/ 108489 w 6629386"/>
              <a:gd name="connsiteY7" fmla="*/ 1753084 h 6156921"/>
              <a:gd name="connsiteX8" fmla="*/ 2014780 w 6629386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20926"/>
              <a:gd name="connsiteX1" fmla="*/ 4413144 w 6649002"/>
              <a:gd name="connsiteY1" fmla="*/ 0 h 6120926"/>
              <a:gd name="connsiteX2" fmla="*/ 6628109 w 6649002"/>
              <a:gd name="connsiteY2" fmla="*/ 2342020 h 6120926"/>
              <a:gd name="connsiteX3" fmla="*/ 6647741 w 6649002"/>
              <a:gd name="connsiteY3" fmla="*/ 4883484 h 6120926"/>
              <a:gd name="connsiteX4" fmla="*/ 5647325 w 6649002"/>
              <a:gd name="connsiteY4" fmla="*/ 5945506 h 6120926"/>
              <a:gd name="connsiteX5" fmla="*/ 1503337 w 6649002"/>
              <a:gd name="connsiteY5" fmla="*/ 6061615 h 6120926"/>
              <a:gd name="connsiteX6" fmla="*/ 0 w 6649002"/>
              <a:gd name="connsiteY6" fmla="*/ 4542780 h 6120926"/>
              <a:gd name="connsiteX7" fmla="*/ 108489 w 6649002"/>
              <a:gd name="connsiteY7" fmla="*/ 1753084 h 6120926"/>
              <a:gd name="connsiteX8" fmla="*/ 2014780 w 6649002"/>
              <a:gd name="connsiteY8" fmla="*/ 9525 h 6120926"/>
              <a:gd name="connsiteX0" fmla="*/ 2014780 w 6649002"/>
              <a:gd name="connsiteY0" fmla="*/ 9525 h 6108056"/>
              <a:gd name="connsiteX1" fmla="*/ 4413144 w 6649002"/>
              <a:gd name="connsiteY1" fmla="*/ 0 h 6108056"/>
              <a:gd name="connsiteX2" fmla="*/ 6628109 w 6649002"/>
              <a:gd name="connsiteY2" fmla="*/ 2342020 h 6108056"/>
              <a:gd name="connsiteX3" fmla="*/ 6647741 w 6649002"/>
              <a:gd name="connsiteY3" fmla="*/ 4883484 h 6108056"/>
              <a:gd name="connsiteX4" fmla="*/ 5647325 w 6649002"/>
              <a:gd name="connsiteY4" fmla="*/ 5945506 h 6108056"/>
              <a:gd name="connsiteX5" fmla="*/ 1289977 w 6649002"/>
              <a:gd name="connsiteY5" fmla="*/ 6046375 h 6108056"/>
              <a:gd name="connsiteX6" fmla="*/ 0 w 6649002"/>
              <a:gd name="connsiteY6" fmla="*/ 4542780 h 6108056"/>
              <a:gd name="connsiteX7" fmla="*/ 108489 w 6649002"/>
              <a:gd name="connsiteY7" fmla="*/ 1753084 h 6108056"/>
              <a:gd name="connsiteX8" fmla="*/ 2014780 w 6649002"/>
              <a:gd name="connsiteY8" fmla="*/ 9525 h 6108056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37742"/>
              <a:gd name="connsiteY0" fmla="*/ 9525 h 6046375"/>
              <a:gd name="connsiteX1" fmla="*/ 4476644 w 6737742"/>
              <a:gd name="connsiteY1" fmla="*/ 0 h 6046375"/>
              <a:gd name="connsiteX2" fmla="*/ 6735854 w 6737742"/>
              <a:gd name="connsiteY2" fmla="*/ 2408387 h 6046375"/>
              <a:gd name="connsiteX3" fmla="*/ 6711241 w 6737742"/>
              <a:gd name="connsiteY3" fmla="*/ 4883484 h 6046375"/>
              <a:gd name="connsiteX4" fmla="*/ 5710825 w 6737742"/>
              <a:gd name="connsiteY4" fmla="*/ 5945506 h 6046375"/>
              <a:gd name="connsiteX5" fmla="*/ 1353477 w 6737742"/>
              <a:gd name="connsiteY5" fmla="*/ 6046375 h 6046375"/>
              <a:gd name="connsiteX6" fmla="*/ 0 w 6737742"/>
              <a:gd name="connsiteY6" fmla="*/ 4441180 h 6046375"/>
              <a:gd name="connsiteX7" fmla="*/ 286289 w 6737742"/>
              <a:gd name="connsiteY7" fmla="*/ 1676884 h 6046375"/>
              <a:gd name="connsiteX8" fmla="*/ 2078280 w 6737742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8387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23135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78915 w 6744256"/>
              <a:gd name="connsiteY7" fmla="*/ 1699007 h 6046375"/>
              <a:gd name="connsiteX8" fmla="*/ 2078280 w 6744256"/>
              <a:gd name="connsiteY8" fmla="*/ 9525 h 6046375"/>
              <a:gd name="connsiteX0" fmla="*/ 2172409 w 6744256"/>
              <a:gd name="connsiteY0" fmla="*/ 0 h 6050297"/>
              <a:gd name="connsiteX1" fmla="*/ 4461895 w 6744256"/>
              <a:gd name="connsiteY1" fmla="*/ 3922 h 6050297"/>
              <a:gd name="connsiteX2" fmla="*/ 6735854 w 6744256"/>
              <a:gd name="connsiteY2" fmla="*/ 2404935 h 6050297"/>
              <a:gd name="connsiteX3" fmla="*/ 6740737 w 6744256"/>
              <a:gd name="connsiteY3" fmla="*/ 4843161 h 6050297"/>
              <a:gd name="connsiteX4" fmla="*/ 5651831 w 6744256"/>
              <a:gd name="connsiteY4" fmla="*/ 5993673 h 6050297"/>
              <a:gd name="connsiteX5" fmla="*/ 1353477 w 6744256"/>
              <a:gd name="connsiteY5" fmla="*/ 6050297 h 6050297"/>
              <a:gd name="connsiteX6" fmla="*/ 0 w 6744256"/>
              <a:gd name="connsiteY6" fmla="*/ 4445102 h 6050297"/>
              <a:gd name="connsiteX7" fmla="*/ 278915 w 6744256"/>
              <a:gd name="connsiteY7" fmla="*/ 1702929 h 6050297"/>
              <a:gd name="connsiteX8" fmla="*/ 2172409 w 6744256"/>
              <a:gd name="connsiteY8" fmla="*/ 0 h 6050297"/>
              <a:gd name="connsiteX0" fmla="*/ 2158962 w 6744256"/>
              <a:gd name="connsiteY0" fmla="*/ 0 h 6063744"/>
              <a:gd name="connsiteX1" fmla="*/ 4461895 w 6744256"/>
              <a:gd name="connsiteY1" fmla="*/ 17369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58962 w 6744256"/>
              <a:gd name="connsiteY0" fmla="*/ 0 h 6063744"/>
              <a:gd name="connsiteX1" fmla="*/ 4448448 w 6744256"/>
              <a:gd name="connsiteY1" fmla="*/ 3922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4256" h="6076444">
                <a:moveTo>
                  <a:pt x="2133562" y="0"/>
                </a:moveTo>
                <a:lnTo>
                  <a:pt x="4448448" y="16622"/>
                </a:lnTo>
                <a:cubicBezTo>
                  <a:pt x="5085328" y="487732"/>
                  <a:pt x="6277015" y="1791993"/>
                  <a:pt x="6735854" y="2431082"/>
                </a:cubicBezTo>
                <a:cubicBezTo>
                  <a:pt x="6745196" y="3393656"/>
                  <a:pt x="6746635" y="3807674"/>
                  <a:pt x="6740737" y="4869308"/>
                </a:cubicBezTo>
                <a:cubicBezTo>
                  <a:pt x="6475931" y="5198389"/>
                  <a:pt x="6133311" y="5546605"/>
                  <a:pt x="5651831" y="6019820"/>
                </a:cubicBezTo>
                <a:lnTo>
                  <a:pt x="1353477" y="6076444"/>
                </a:lnTo>
                <a:cubicBezTo>
                  <a:pt x="719338" y="5443597"/>
                  <a:pt x="400373" y="4969778"/>
                  <a:pt x="0" y="4471249"/>
                </a:cubicBezTo>
                <a:cubicBezTo>
                  <a:pt x="209730" y="3638717"/>
                  <a:pt x="285085" y="2599708"/>
                  <a:pt x="266215" y="1703676"/>
                </a:cubicBezTo>
                <a:cubicBezTo>
                  <a:pt x="825445" y="1084390"/>
                  <a:pt x="1460032" y="517686"/>
                  <a:pt x="2133562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B1618B1-41FD-4FF8-9317-8CE878376F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8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2051061" y="550181"/>
            <a:ext cx="3604591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299975" y="332663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9" name="Gruppieren 38"/>
          <p:cNvGrpSpPr/>
          <p:nvPr/>
        </p:nvGrpSpPr>
        <p:grpSpPr>
          <a:xfrm rot="3344574">
            <a:off x="9600598" y="351383"/>
            <a:ext cx="1096245" cy="870642"/>
            <a:chOff x="5558097" y="2599464"/>
            <a:chExt cx="3645834" cy="2895535"/>
          </a:xfrm>
        </p:grpSpPr>
        <p:pic>
          <p:nvPicPr>
            <p:cNvPr id="41" name="Grafik 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4203">
              <a:off x="7435905" y="3011879"/>
              <a:ext cx="1768026" cy="1691298"/>
            </a:xfrm>
            <a:prstGeom prst="rect">
              <a:avLst/>
            </a:prstGeom>
          </p:spPr>
        </p:pic>
        <p:pic>
          <p:nvPicPr>
            <p:cNvPr id="42" name="Grafik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95572">
              <a:off x="5824025" y="2637829"/>
              <a:ext cx="1768028" cy="1691297"/>
            </a:xfrm>
            <a:prstGeom prst="rect">
              <a:avLst/>
            </a:prstGeom>
          </p:spPr>
        </p:pic>
        <p:pic>
          <p:nvPicPr>
            <p:cNvPr id="43" name="Grafik 4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558097" y="4273828"/>
              <a:ext cx="1276571" cy="1221171"/>
            </a:xfrm>
            <a:prstGeom prst="rect">
              <a:avLst/>
            </a:prstGeom>
          </p:spPr>
        </p:pic>
      </p:grp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53780"/>
            <a:ext cx="10101262" cy="425228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B3C93FCE-90FD-4A13-B3E6-FAEAC66D14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uiExpand="1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 rot="19932621">
            <a:off x="6533454" y="942738"/>
            <a:ext cx="5336406" cy="5223917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 rot="1388931">
            <a:off x="510055" y="909674"/>
            <a:ext cx="5359820" cy="5208132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 rot="21034559">
            <a:off x="3353542" y="449013"/>
            <a:ext cx="5902741" cy="5913041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  <a:gd name="connsiteX0" fmla="*/ 6421388 w 6773131"/>
              <a:gd name="connsiteY0" fmla="*/ 398437 h 6851810"/>
              <a:gd name="connsiteX1" fmla="*/ 6393614 w 6773131"/>
              <a:gd name="connsiteY1" fmla="*/ 6403764 h 6851810"/>
              <a:gd name="connsiteX2" fmla="*/ 397278 w 6773131"/>
              <a:gd name="connsiteY2" fmla="*/ 6494955 h 6851810"/>
              <a:gd name="connsiteX3" fmla="*/ 374735 w 6773131"/>
              <a:gd name="connsiteY3" fmla="*/ 376328 h 6851810"/>
              <a:gd name="connsiteX4" fmla="*/ 6421388 w 6773131"/>
              <a:gd name="connsiteY4" fmla="*/ 398437 h 6851810"/>
              <a:gd name="connsiteX0" fmla="*/ 6421388 w 6750108"/>
              <a:gd name="connsiteY0" fmla="*/ 398437 h 6919489"/>
              <a:gd name="connsiteX1" fmla="*/ 6345423 w 6750108"/>
              <a:gd name="connsiteY1" fmla="*/ 6554016 h 6919489"/>
              <a:gd name="connsiteX2" fmla="*/ 397278 w 6750108"/>
              <a:gd name="connsiteY2" fmla="*/ 6494955 h 6919489"/>
              <a:gd name="connsiteX3" fmla="*/ 374735 w 6750108"/>
              <a:gd name="connsiteY3" fmla="*/ 376328 h 6919489"/>
              <a:gd name="connsiteX4" fmla="*/ 6421388 w 6750108"/>
              <a:gd name="connsiteY4" fmla="*/ 398437 h 691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0108" h="6919489">
                <a:moveTo>
                  <a:pt x="6421388" y="398437"/>
                </a:moveTo>
                <a:cubicBezTo>
                  <a:pt x="6885957" y="2573322"/>
                  <a:pt x="6855844" y="4707127"/>
                  <a:pt x="6345423" y="6554016"/>
                </a:cubicBezTo>
                <a:cubicBezTo>
                  <a:pt x="4669290" y="7025609"/>
                  <a:pt x="2772591" y="7076690"/>
                  <a:pt x="397278" y="6494955"/>
                </a:cubicBezTo>
                <a:cubicBezTo>
                  <a:pt x="-136890" y="4262265"/>
                  <a:pt x="-120437" y="2008869"/>
                  <a:pt x="374735" y="376328"/>
                </a:cubicBezTo>
                <a:cubicBezTo>
                  <a:pt x="2332032" y="-142880"/>
                  <a:pt x="4940296" y="-114766"/>
                  <a:pt x="6421388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08529" y="692696"/>
            <a:ext cx="8905632" cy="7914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8834" y="764704"/>
            <a:ext cx="9407109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Ja, Ja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3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1437017" y="1662731"/>
            <a:ext cx="9432339" cy="4252761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diagramms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like </a:t>
            </a:r>
            <a:r>
              <a:rPr lang="de-DE" dirty="0" err="1"/>
              <a:t>this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4281FDB8-BD8B-4723-8051-4481C4E69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2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A8FCBA05-A9A5-408B-BFED-38E06641B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0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049963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286031" y="0"/>
            <a:ext cx="2919416" cy="5174553"/>
          </a:xfrm>
          <a:custGeom>
            <a:avLst/>
            <a:gdLst>
              <a:gd name="connsiteX0" fmla="*/ 0 w 2919416"/>
              <a:gd name="connsiteY0" fmla="*/ 0 h 5174553"/>
              <a:gd name="connsiteX1" fmla="*/ 2919416 w 2919416"/>
              <a:gd name="connsiteY1" fmla="*/ 0 h 5174553"/>
              <a:gd name="connsiteX2" fmla="*/ 2919416 w 2919416"/>
              <a:gd name="connsiteY2" fmla="*/ 5174553 h 5174553"/>
              <a:gd name="connsiteX3" fmla="*/ 2790618 w 2919416"/>
              <a:gd name="connsiteY3" fmla="*/ 4842405 h 5174553"/>
              <a:gd name="connsiteX4" fmla="*/ 116020 w 2919416"/>
              <a:gd name="connsiteY4" fmla="*/ 152358 h 51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416" h="5174553">
                <a:moveTo>
                  <a:pt x="0" y="0"/>
                </a:moveTo>
                <a:lnTo>
                  <a:pt x="2919416" y="0"/>
                </a:lnTo>
                <a:lnTo>
                  <a:pt x="2919416" y="5174553"/>
                </a:lnTo>
                <a:lnTo>
                  <a:pt x="2790618" y="4842405"/>
                </a:lnTo>
                <a:cubicBezTo>
                  <a:pt x="2075726" y="3116527"/>
                  <a:pt x="1149500" y="1552230"/>
                  <a:pt x="116020" y="152358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27828" y="0"/>
            <a:ext cx="6696077" cy="3111166"/>
          </a:xfrm>
          <a:custGeom>
            <a:avLst/>
            <a:gdLst>
              <a:gd name="connsiteX0" fmla="*/ 0 w 6696077"/>
              <a:gd name="connsiteY0" fmla="*/ 0 h 3111166"/>
              <a:gd name="connsiteX1" fmla="*/ 6696077 w 6696077"/>
              <a:gd name="connsiteY1" fmla="*/ 0 h 3111166"/>
              <a:gd name="connsiteX2" fmla="*/ 6616653 w 6696077"/>
              <a:gd name="connsiteY2" fmla="*/ 19861 h 3111166"/>
              <a:gd name="connsiteX3" fmla="*/ 276169 w 6696077"/>
              <a:gd name="connsiteY3" fmla="*/ 2916794 h 3111166"/>
              <a:gd name="connsiteX4" fmla="*/ 0 w 6696077"/>
              <a:gd name="connsiteY4" fmla="*/ 3111166 h 311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077" h="3111166">
                <a:moveTo>
                  <a:pt x="0" y="0"/>
                </a:moveTo>
                <a:lnTo>
                  <a:pt x="6696077" y="0"/>
                </a:lnTo>
                <a:lnTo>
                  <a:pt x="6616653" y="19861"/>
                </a:lnTo>
                <a:cubicBezTo>
                  <a:pt x="4570552" y="569013"/>
                  <a:pt x="2288249" y="1546188"/>
                  <a:pt x="276169" y="2916794"/>
                </a:cubicBezTo>
                <a:lnTo>
                  <a:pt x="0" y="311116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3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135" y="47135"/>
            <a:ext cx="1602581" cy="62260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73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9" name="Rechteck 38"/>
          <p:cNvSpPr/>
          <p:nvPr/>
        </p:nvSpPr>
        <p:spPr>
          <a:xfrm>
            <a:off x="9696141" y="908720"/>
            <a:ext cx="1296403" cy="72118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538230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700808"/>
            <a:ext cx="10101262" cy="4214058"/>
          </a:xfrm>
          <a:noFill/>
          <a:effectLst>
            <a:softEdge rad="127000"/>
          </a:effectLst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2970B1DC-71E6-4C83-BDBE-A3EE13D60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9DA7E12-DCFA-4346-955A-D8C64BB53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175" y="655685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1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58910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768408" y="908720"/>
            <a:ext cx="1152128" cy="72008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185067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ABEB0E3-9BCB-4D33-B4B1-F0A178366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70294A6-580A-4C52-AA27-2D02D0009C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445" y="604969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uiExpand="1" build="p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2051061" y="550853"/>
            <a:ext cx="3604591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768408" y="908720"/>
            <a:ext cx="1369740" cy="710869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18506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8402384E-87D2-4ED2-93A7-CA6B74F2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233E1FF-DE05-4EB2-A019-7E28315916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449" y="584784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4">
              <a:alpha val="10196"/>
            </a:schemeClr>
          </a:solidFill>
          <a:ln w="28575">
            <a:solidFill>
              <a:schemeClr val="accent4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86" y="720912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8" y="892346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 rot="19828856">
            <a:off x="685664" y="1206380"/>
            <a:ext cx="1077312" cy="875696"/>
            <a:chOff x="5457713" y="2599464"/>
            <a:chExt cx="3582866" cy="2912342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4203">
              <a:off x="7272551" y="3065269"/>
              <a:ext cx="1768028" cy="16912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95572">
              <a:off x="5824025" y="2637829"/>
              <a:ext cx="1768028" cy="169129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57713" y="4290635"/>
              <a:ext cx="1276573" cy="1221171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3098745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0455" y="1709738"/>
            <a:ext cx="10037158" cy="1522333"/>
          </a:xfrm>
        </p:spPr>
        <p:txBody>
          <a:bodyPr anchor="t">
            <a:norm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 einfügen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251940"/>
            <a:ext cx="9309963" cy="497779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" y="56562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A49A882E-89D4-4762-A29D-C305E5A3B9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32305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4">
              <a:alpha val="10196"/>
            </a:schemeClr>
          </a:solidFill>
          <a:ln w="28575">
            <a:solidFill>
              <a:schemeClr val="accent4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86" y="711485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8" y="882919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731667" y="1666359"/>
            <a:ext cx="962419" cy="1002258"/>
            <a:chOff x="731667" y="1518442"/>
            <a:chExt cx="962419" cy="1002258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23059">
              <a:off x="1162468" y="1518442"/>
              <a:ext cx="531618" cy="50854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24428">
              <a:off x="720131" y="1621201"/>
              <a:ext cx="531619" cy="50854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28856">
              <a:off x="843915" y="2153513"/>
              <a:ext cx="383846" cy="367187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2870143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8423" y="2158444"/>
            <a:ext cx="10037158" cy="776232"/>
          </a:xfrm>
        </p:spPr>
        <p:txBody>
          <a:bodyPr anchor="t">
            <a:normAutofit/>
          </a:bodyPr>
          <a:lstStyle>
            <a:lvl1pPr>
              <a:tabLst>
                <a:tab pos="1708150" algn="l"/>
              </a:tabLst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023338"/>
            <a:ext cx="9309963" cy="471726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" y="47135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29AAD0BE-ADF6-41A7-A3FF-6AA1363A32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632808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ihandform 35"/>
          <p:cNvSpPr/>
          <p:nvPr/>
        </p:nvSpPr>
        <p:spPr>
          <a:xfrm rot="462072">
            <a:off x="5711947" y="251373"/>
            <a:ext cx="6768684" cy="6529095"/>
          </a:xfrm>
          <a:custGeom>
            <a:avLst/>
            <a:gdLst>
              <a:gd name="connsiteX0" fmla="*/ 1568429 w 6768684"/>
              <a:gd name="connsiteY0" fmla="*/ 136054 h 6529095"/>
              <a:gd name="connsiteX1" fmla="*/ 5924591 w 6768684"/>
              <a:gd name="connsiteY1" fmla="*/ 219901 h 6529095"/>
              <a:gd name="connsiteX2" fmla="*/ 6128343 w 6768684"/>
              <a:gd name="connsiteY2" fmla="*/ 268338 h 6529095"/>
              <a:gd name="connsiteX3" fmla="*/ 6768684 w 6768684"/>
              <a:gd name="connsiteY3" fmla="*/ 5003661 h 6529095"/>
              <a:gd name="connsiteX4" fmla="*/ 6747134 w 6768684"/>
              <a:gd name="connsiteY4" fmla="*/ 5140983 h 6529095"/>
              <a:gd name="connsiteX5" fmla="*/ 6511313 w 6768684"/>
              <a:gd name="connsiteY5" fmla="*/ 6153445 h 6529095"/>
              <a:gd name="connsiteX6" fmla="*/ 394213 w 6768684"/>
              <a:gd name="connsiteY6" fmla="*/ 6144221 h 6529095"/>
              <a:gd name="connsiteX7" fmla="*/ 390999 w 6768684"/>
              <a:gd name="connsiteY7" fmla="*/ 361618 h 6529095"/>
              <a:gd name="connsiteX8" fmla="*/ 1568429 w 6768684"/>
              <a:gd name="connsiteY8" fmla="*/ 136054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684" h="6529095">
                <a:moveTo>
                  <a:pt x="1568429" y="136054"/>
                </a:moveTo>
                <a:cubicBezTo>
                  <a:pt x="3063702" y="-72803"/>
                  <a:pt x="4711605" y="-38377"/>
                  <a:pt x="5924591" y="219901"/>
                </a:cubicBezTo>
                <a:lnTo>
                  <a:pt x="6128343" y="268338"/>
                </a:lnTo>
                <a:lnTo>
                  <a:pt x="6768684" y="5003661"/>
                </a:lnTo>
                <a:lnTo>
                  <a:pt x="6747134" y="5140983"/>
                </a:lnTo>
                <a:cubicBezTo>
                  <a:pt x="6687053" y="5483318"/>
                  <a:pt x="6608630" y="5820690"/>
                  <a:pt x="6511313" y="6153445"/>
                </a:cubicBezTo>
                <a:cubicBezTo>
                  <a:pt x="4806933" y="6606604"/>
                  <a:pt x="2809557" y="6703216"/>
                  <a:pt x="394213" y="6144221"/>
                </a:cubicBezTo>
                <a:cubicBezTo>
                  <a:pt x="-148957" y="3998805"/>
                  <a:pt x="-112518" y="1930344"/>
                  <a:pt x="390999" y="361618"/>
                </a:cubicBezTo>
                <a:cubicBezTo>
                  <a:pt x="764177" y="268072"/>
                  <a:pt x="1160627" y="193015"/>
                  <a:pt x="1568429" y="13605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 rot="21259944">
            <a:off x="-341884" y="31348"/>
            <a:ext cx="6513201" cy="6529095"/>
          </a:xfrm>
          <a:custGeom>
            <a:avLst/>
            <a:gdLst>
              <a:gd name="connsiteX0" fmla="*/ 4462994 w 6513201"/>
              <a:gd name="connsiteY0" fmla="*/ 58927 h 6529095"/>
              <a:gd name="connsiteX1" fmla="*/ 6155530 w 6513201"/>
              <a:gd name="connsiteY1" fmla="*/ 382863 h 6529095"/>
              <a:gd name="connsiteX2" fmla="*/ 6127288 w 6513201"/>
              <a:gd name="connsiteY2" fmla="*/ 6153445 h 6529095"/>
              <a:gd name="connsiteX3" fmla="*/ 10189 w 6513201"/>
              <a:gd name="connsiteY3" fmla="*/ 6144221 h 6529095"/>
              <a:gd name="connsiteX4" fmla="*/ 0 w 6513201"/>
              <a:gd name="connsiteY4" fmla="*/ 6101220 h 6529095"/>
              <a:gd name="connsiteX5" fmla="*/ 581972 w 6513201"/>
              <a:gd name="connsiteY5" fmla="*/ 237057 h 6529095"/>
              <a:gd name="connsiteX6" fmla="*/ 780827 w 6513201"/>
              <a:gd name="connsiteY6" fmla="*/ 199062 h 6529095"/>
              <a:gd name="connsiteX7" fmla="*/ 4462994 w 6513201"/>
              <a:gd name="connsiteY7" fmla="*/ 58927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201" h="6529095">
                <a:moveTo>
                  <a:pt x="4462994" y="58927"/>
                </a:moveTo>
                <a:cubicBezTo>
                  <a:pt x="5102317" y="120169"/>
                  <a:pt x="5684889" y="228756"/>
                  <a:pt x="6155530" y="382863"/>
                </a:cubicBezTo>
                <a:cubicBezTo>
                  <a:pt x="6627929" y="2472733"/>
                  <a:pt x="6646311" y="4378750"/>
                  <a:pt x="6127288" y="6153445"/>
                </a:cubicBezTo>
                <a:cubicBezTo>
                  <a:pt x="4422908" y="6606604"/>
                  <a:pt x="2425532" y="6703216"/>
                  <a:pt x="10189" y="6144221"/>
                </a:cubicBezTo>
                <a:lnTo>
                  <a:pt x="0" y="6101220"/>
                </a:lnTo>
                <a:lnTo>
                  <a:pt x="581972" y="237057"/>
                </a:lnTo>
                <a:lnTo>
                  <a:pt x="780827" y="199062"/>
                </a:lnTo>
                <a:cubicBezTo>
                  <a:pt x="1977555" y="-8144"/>
                  <a:pt x="3312212" y="-51307"/>
                  <a:pt x="4462994" y="5892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190566" y="757069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7" name="Rechteck 36"/>
          <p:cNvSpPr/>
          <p:nvPr/>
        </p:nvSpPr>
        <p:spPr>
          <a:xfrm>
            <a:off x="-6510" y="6077495"/>
            <a:ext cx="2112050" cy="776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-75411" y="135793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25934"/>
            <a:ext cx="4911753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4592" y="1525934"/>
            <a:ext cx="4886098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0" y="56783"/>
            <a:ext cx="1603078" cy="622618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2FC88E02-0E7B-40EA-9A3F-CE3A1382C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mit Überschrif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ihandform 47"/>
          <p:cNvSpPr/>
          <p:nvPr/>
        </p:nvSpPr>
        <p:spPr>
          <a:xfrm rot="19091511">
            <a:off x="-963425" y="373775"/>
            <a:ext cx="7736918" cy="7321646"/>
          </a:xfrm>
          <a:custGeom>
            <a:avLst/>
            <a:gdLst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37601 w 7736918"/>
              <a:gd name="connsiteY6" fmla="*/ 3575189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12" fmla="*/ 6050353 w 7736918"/>
              <a:gd name="connsiteY12" fmla="*/ 141006 h 7301421"/>
              <a:gd name="connsiteX0" fmla="*/ 6050353 w 7736918"/>
              <a:gd name="connsiteY0" fmla="*/ 141006 h 7321646"/>
              <a:gd name="connsiteX1" fmla="*/ 7538149 w 7736918"/>
              <a:gd name="connsiteY1" fmla="*/ 1471631 h 7321646"/>
              <a:gd name="connsiteX2" fmla="*/ 7579414 w 7736918"/>
              <a:gd name="connsiteY2" fmla="*/ 1727137 h 7321646"/>
              <a:gd name="connsiteX3" fmla="*/ 7303933 w 7736918"/>
              <a:gd name="connsiteY3" fmla="*/ 6904021 h 7321646"/>
              <a:gd name="connsiteX4" fmla="*/ 5159097 w 7736918"/>
              <a:gd name="connsiteY4" fmla="*/ 7277351 h 7321646"/>
              <a:gd name="connsiteX5" fmla="*/ 4442355 w 7736918"/>
              <a:gd name="connsiteY5" fmla="*/ 7321646 h 7321646"/>
              <a:gd name="connsiteX6" fmla="*/ 37601 w 7736918"/>
              <a:gd name="connsiteY6" fmla="*/ 3575189 h 7321646"/>
              <a:gd name="connsiteX7" fmla="*/ 152 w 7736918"/>
              <a:gd name="connsiteY7" fmla="*/ 3540003 h 7321646"/>
              <a:gd name="connsiteX8" fmla="*/ 0 w 7736918"/>
              <a:gd name="connsiteY8" fmla="*/ 3527788 h 7321646"/>
              <a:gd name="connsiteX9" fmla="*/ 3134775 w 7736918"/>
              <a:gd name="connsiteY9" fmla="*/ 22737 h 7321646"/>
              <a:gd name="connsiteX10" fmla="*/ 3155605 w 7736918"/>
              <a:gd name="connsiteY10" fmla="*/ 21389 h 7321646"/>
              <a:gd name="connsiteX11" fmla="*/ 5961707 w 7736918"/>
              <a:gd name="connsiteY11" fmla="*/ 127577 h 7321646"/>
              <a:gd name="connsiteX12" fmla="*/ 6050353 w 7736918"/>
              <a:gd name="connsiteY12" fmla="*/ 141006 h 7321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6918" h="7321646">
                <a:moveTo>
                  <a:pt x="6050353" y="141006"/>
                </a:moveTo>
                <a:lnTo>
                  <a:pt x="7538149" y="1471631"/>
                </a:lnTo>
                <a:lnTo>
                  <a:pt x="7579414" y="1727137"/>
                </a:lnTo>
                <a:cubicBezTo>
                  <a:pt x="7852177" y="3571108"/>
                  <a:pt x="7777078" y="5286200"/>
                  <a:pt x="7303933" y="6904021"/>
                </a:cubicBezTo>
                <a:cubicBezTo>
                  <a:pt x="6631649" y="7082768"/>
                  <a:pt x="5918735" y="7212071"/>
                  <a:pt x="5159097" y="7277351"/>
                </a:cubicBezTo>
                <a:lnTo>
                  <a:pt x="4442355" y="7321646"/>
                </a:lnTo>
                <a:lnTo>
                  <a:pt x="37601" y="3575189"/>
                </a:lnTo>
                <a:lnTo>
                  <a:pt x="152" y="3540003"/>
                </a:lnTo>
                <a:cubicBezTo>
                  <a:pt x="101" y="3535931"/>
                  <a:pt x="51" y="3531860"/>
                  <a:pt x="0" y="3527788"/>
                </a:cubicBezTo>
                <a:lnTo>
                  <a:pt x="3134775" y="22737"/>
                </a:lnTo>
                <a:lnTo>
                  <a:pt x="3155605" y="21389"/>
                </a:lnTo>
                <a:cubicBezTo>
                  <a:pt x="4134035" y="-28081"/>
                  <a:pt x="5109708" y="8648"/>
                  <a:pt x="5961707" y="127577"/>
                </a:cubicBezTo>
                <a:lnTo>
                  <a:pt x="6050353" y="14100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9" name="Freihandform 48"/>
          <p:cNvSpPr/>
          <p:nvPr/>
        </p:nvSpPr>
        <p:spPr>
          <a:xfrm rot="21077387">
            <a:off x="5942703" y="1070409"/>
            <a:ext cx="6625041" cy="5643543"/>
          </a:xfrm>
          <a:custGeom>
            <a:avLst/>
            <a:gdLst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00146 w 6625041"/>
              <a:gd name="connsiteY5" fmla="*/ 4594831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34715 w 6625041"/>
              <a:gd name="connsiteY5" fmla="*/ 4911948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643543"/>
              <a:gd name="connsiteX1" fmla="*/ 6539555 w 6625041"/>
              <a:gd name="connsiteY1" fmla="*/ 382862 h 5643543"/>
              <a:gd name="connsiteX2" fmla="*/ 6622789 w 6625041"/>
              <a:gd name="connsiteY2" fmla="*/ 772571 h 5643543"/>
              <a:gd name="connsiteX3" fmla="*/ 6625041 w 6625041"/>
              <a:gd name="connsiteY3" fmla="*/ 784548 h 5643543"/>
              <a:gd name="connsiteX4" fmla="*/ 5859834 w 6625041"/>
              <a:gd name="connsiteY4" fmla="*/ 5643543 h 5643543"/>
              <a:gd name="connsiteX5" fmla="*/ 134715 w 6625041"/>
              <a:gd name="connsiteY5" fmla="*/ 4911948 h 5643543"/>
              <a:gd name="connsiteX6" fmla="*/ 34965 w 6625041"/>
              <a:gd name="connsiteY6" fmla="*/ 3976214 h 5643543"/>
              <a:gd name="connsiteX7" fmla="*/ 390999 w 6625041"/>
              <a:gd name="connsiteY7" fmla="*/ 361618 h 5643543"/>
              <a:gd name="connsiteX8" fmla="*/ 5583434 w 6625041"/>
              <a:gd name="connsiteY8" fmla="*/ 155026 h 564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5041" h="5643543">
                <a:moveTo>
                  <a:pt x="5583434" y="155026"/>
                </a:moveTo>
                <a:cubicBezTo>
                  <a:pt x="5934491" y="214321"/>
                  <a:pt x="6257170" y="290398"/>
                  <a:pt x="6539555" y="382862"/>
                </a:cubicBezTo>
                <a:cubicBezTo>
                  <a:pt x="6569080" y="513479"/>
                  <a:pt x="6596832" y="643378"/>
                  <a:pt x="6622789" y="772571"/>
                </a:cubicBezTo>
                <a:lnTo>
                  <a:pt x="6625041" y="784548"/>
                </a:lnTo>
                <a:lnTo>
                  <a:pt x="5859834" y="5643543"/>
                </a:lnTo>
                <a:lnTo>
                  <a:pt x="134715" y="4911948"/>
                </a:lnTo>
                <a:cubicBezTo>
                  <a:pt x="112988" y="4705742"/>
                  <a:pt x="56692" y="4182420"/>
                  <a:pt x="34965" y="3976214"/>
                </a:cubicBezTo>
                <a:cubicBezTo>
                  <a:pt x="-68713" y="2635789"/>
                  <a:pt x="60566" y="1391094"/>
                  <a:pt x="390999" y="361618"/>
                </a:cubicBezTo>
                <a:cubicBezTo>
                  <a:pt x="2008104" y="-43749"/>
                  <a:pt x="4062192" y="-101921"/>
                  <a:pt x="5583434" y="1550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-33300" y="6043984"/>
            <a:ext cx="2732965" cy="81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98561" y="69560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59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2384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52960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61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276872"/>
            <a:ext cx="4734838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Ein Text wirkt besonders gut recherchiert und fachlich, wenn Sie erfundene Zitate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12776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3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204864"/>
            <a:ext cx="4737100" cy="3684588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757069"/>
            <a:ext cx="1899601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693EEDCC-901C-4593-AA91-34F9873ED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1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rgbClr val="E8EBF4"/>
          </a:solidFill>
          <a:ln w="28575">
            <a:solidFill>
              <a:srgbClr val="7D90C0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10" y="720336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29" y="891770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 rot="19828856">
            <a:off x="1313415" y="1188469"/>
            <a:ext cx="1077312" cy="875696"/>
            <a:chOff x="5457713" y="2599464"/>
            <a:chExt cx="3582866" cy="2912342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4203">
              <a:off x="7272551" y="3065269"/>
              <a:ext cx="1768028" cy="16912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95572">
              <a:off x="5824025" y="2637829"/>
              <a:ext cx="1768028" cy="169129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57713" y="4290635"/>
              <a:ext cx="1276573" cy="1221171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3098745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07205" y="1709738"/>
            <a:ext cx="9340407" cy="1522333"/>
          </a:xfrm>
        </p:spPr>
        <p:txBody>
          <a:bodyPr anchor="t">
            <a:norm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 einfügen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807205" y="3251940"/>
            <a:ext cx="8614266" cy="497779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6" y="55986"/>
            <a:ext cx="1110985" cy="111149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C11F227-2EBF-4350-A67F-5FB4D9DC42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763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529716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4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24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5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4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24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5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/>
        </p:nvSpPr>
        <p:spPr>
          <a:xfrm rot="2860741">
            <a:off x="5367746" y="178841"/>
            <a:ext cx="6949031" cy="6529095"/>
          </a:xfrm>
          <a:custGeom>
            <a:avLst/>
            <a:gdLst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323342 w 6897227"/>
              <a:gd name="connsiteY9" fmla="*/ 6505211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519620 w 6897227"/>
              <a:gd name="connsiteY9" fmla="*/ 6503300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13" fmla="*/ 77667 w 6897227"/>
              <a:gd name="connsiteY13" fmla="*/ 1821338 h 6529095"/>
              <a:gd name="connsiteX0" fmla="*/ 77667 w 6949031"/>
              <a:gd name="connsiteY0" fmla="*/ 1821338 h 6529095"/>
              <a:gd name="connsiteX1" fmla="*/ 1616100 w 6949031"/>
              <a:gd name="connsiteY1" fmla="*/ 131866 h 6529095"/>
              <a:gd name="connsiteX2" fmla="*/ 2031367 w 6949031"/>
              <a:gd name="connsiteY2" fmla="*/ 79586 h 6529095"/>
              <a:gd name="connsiteX3" fmla="*/ 4847019 w 6949031"/>
              <a:gd name="connsiteY3" fmla="*/ 58927 h 6529095"/>
              <a:gd name="connsiteX4" fmla="*/ 4977740 w 6949031"/>
              <a:gd name="connsiteY4" fmla="*/ 73658 h 6529095"/>
              <a:gd name="connsiteX5" fmla="*/ 6780416 w 6949031"/>
              <a:gd name="connsiteY5" fmla="*/ 1715176 h 6529095"/>
              <a:gd name="connsiteX6" fmla="*/ 6807423 w 6949031"/>
              <a:gd name="connsiteY6" fmla="*/ 1916614 h 6529095"/>
              <a:gd name="connsiteX7" fmla="*/ 6895532 w 6949031"/>
              <a:gd name="connsiteY7" fmla="*/ 3565805 h 6529095"/>
              <a:gd name="connsiteX8" fmla="*/ 6949031 w 6949031"/>
              <a:gd name="connsiteY8" fmla="*/ 3850635 h 6529095"/>
              <a:gd name="connsiteX9" fmla="*/ 4519620 w 6949031"/>
              <a:gd name="connsiteY9" fmla="*/ 6503300 h 6529095"/>
              <a:gd name="connsiteX10" fmla="*/ 4095606 w 6949031"/>
              <a:gd name="connsiteY10" fmla="*/ 6518437 h 6529095"/>
              <a:gd name="connsiteX11" fmla="*/ 394214 w 6949031"/>
              <a:gd name="connsiteY11" fmla="*/ 6144221 h 6529095"/>
              <a:gd name="connsiteX12" fmla="*/ 59226 w 6949031"/>
              <a:gd name="connsiteY12" fmla="*/ 1965803 h 6529095"/>
              <a:gd name="connsiteX13" fmla="*/ 77667 w 6949031"/>
              <a:gd name="connsiteY13" fmla="*/ 1821338 h 6529095"/>
              <a:gd name="connsiteX0" fmla="*/ 77667 w 6949031"/>
              <a:gd name="connsiteY0" fmla="*/ 1821338 h 6529095"/>
              <a:gd name="connsiteX1" fmla="*/ 1616100 w 6949031"/>
              <a:gd name="connsiteY1" fmla="*/ 131866 h 6529095"/>
              <a:gd name="connsiteX2" fmla="*/ 2031367 w 6949031"/>
              <a:gd name="connsiteY2" fmla="*/ 79586 h 6529095"/>
              <a:gd name="connsiteX3" fmla="*/ 4847019 w 6949031"/>
              <a:gd name="connsiteY3" fmla="*/ 58927 h 6529095"/>
              <a:gd name="connsiteX4" fmla="*/ 4977740 w 6949031"/>
              <a:gd name="connsiteY4" fmla="*/ 73658 h 6529095"/>
              <a:gd name="connsiteX5" fmla="*/ 6780416 w 6949031"/>
              <a:gd name="connsiteY5" fmla="*/ 1715176 h 6529095"/>
              <a:gd name="connsiteX6" fmla="*/ 6807423 w 6949031"/>
              <a:gd name="connsiteY6" fmla="*/ 1916614 h 6529095"/>
              <a:gd name="connsiteX7" fmla="*/ 6944633 w 6949031"/>
              <a:gd name="connsiteY7" fmla="*/ 3527144 h 6529095"/>
              <a:gd name="connsiteX8" fmla="*/ 6949031 w 6949031"/>
              <a:gd name="connsiteY8" fmla="*/ 3850635 h 6529095"/>
              <a:gd name="connsiteX9" fmla="*/ 4519620 w 6949031"/>
              <a:gd name="connsiteY9" fmla="*/ 6503300 h 6529095"/>
              <a:gd name="connsiteX10" fmla="*/ 4095606 w 6949031"/>
              <a:gd name="connsiteY10" fmla="*/ 6518437 h 6529095"/>
              <a:gd name="connsiteX11" fmla="*/ 394214 w 6949031"/>
              <a:gd name="connsiteY11" fmla="*/ 6144221 h 6529095"/>
              <a:gd name="connsiteX12" fmla="*/ 59226 w 6949031"/>
              <a:gd name="connsiteY12" fmla="*/ 1965803 h 6529095"/>
              <a:gd name="connsiteX13" fmla="*/ 77667 w 6949031"/>
              <a:gd name="connsiteY13" fmla="*/ 1821338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49031" h="6529095">
                <a:moveTo>
                  <a:pt x="77667" y="1821338"/>
                </a:moveTo>
                <a:lnTo>
                  <a:pt x="1616100" y="131866"/>
                </a:lnTo>
                <a:lnTo>
                  <a:pt x="2031367" y="79586"/>
                </a:lnTo>
                <a:cubicBezTo>
                  <a:pt x="2981584" y="-19975"/>
                  <a:pt x="3967950" y="-25280"/>
                  <a:pt x="4847019" y="58927"/>
                </a:cubicBezTo>
                <a:lnTo>
                  <a:pt x="4977740" y="73658"/>
                </a:lnTo>
                <a:lnTo>
                  <a:pt x="6780416" y="1715176"/>
                </a:lnTo>
                <a:lnTo>
                  <a:pt x="6807423" y="1916614"/>
                </a:lnTo>
                <a:cubicBezTo>
                  <a:pt x="6874973" y="2479460"/>
                  <a:pt x="6954063" y="2990139"/>
                  <a:pt x="6944633" y="3527144"/>
                </a:cubicBezTo>
                <a:lnTo>
                  <a:pt x="6949031" y="3850635"/>
                </a:lnTo>
                <a:lnTo>
                  <a:pt x="4519620" y="6503300"/>
                </a:lnTo>
                <a:cubicBezTo>
                  <a:pt x="4443708" y="6507709"/>
                  <a:pt x="4171518" y="6514028"/>
                  <a:pt x="4095606" y="6518437"/>
                </a:cubicBezTo>
                <a:cubicBezTo>
                  <a:pt x="2979228" y="6565653"/>
                  <a:pt x="1752844" y="6458656"/>
                  <a:pt x="394214" y="6144221"/>
                </a:cubicBezTo>
                <a:cubicBezTo>
                  <a:pt x="20784" y="4669248"/>
                  <a:pt x="-78689" y="3230647"/>
                  <a:pt x="59226" y="1965803"/>
                </a:cubicBezTo>
                <a:lnTo>
                  <a:pt x="77667" y="182133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 rot="495745">
            <a:off x="-486394" y="-13945"/>
            <a:ext cx="6131791" cy="6506048"/>
          </a:xfrm>
          <a:custGeom>
            <a:avLst/>
            <a:gdLst>
              <a:gd name="connsiteX0" fmla="*/ 11528 w 6119167"/>
              <a:gd name="connsiteY0" fmla="*/ 370380 h 6119720"/>
              <a:gd name="connsiteX1" fmla="*/ 2484601 w 6119167"/>
              <a:gd name="connsiteY1" fmla="*/ 11255 h 6119720"/>
              <a:gd name="connsiteX2" fmla="*/ 3024216 w 6119167"/>
              <a:gd name="connsiteY2" fmla="*/ 0 h 6119720"/>
              <a:gd name="connsiteX3" fmla="*/ 5783921 w 6119167"/>
              <a:gd name="connsiteY3" fmla="*/ 358833 h 6119720"/>
              <a:gd name="connsiteX4" fmla="*/ 5757450 w 6119167"/>
              <a:gd name="connsiteY4" fmla="*/ 5767622 h 6119720"/>
              <a:gd name="connsiteX5" fmla="*/ 854699 w 6119167"/>
              <a:gd name="connsiteY5" fmla="*/ 5927199 h 6119720"/>
              <a:gd name="connsiteX6" fmla="*/ 799787 w 6119167"/>
              <a:gd name="connsiteY6" fmla="*/ 5916894 h 6119720"/>
              <a:gd name="connsiteX7" fmla="*/ 0 w 6119167"/>
              <a:gd name="connsiteY7" fmla="*/ 409265 h 6119720"/>
              <a:gd name="connsiteX0" fmla="*/ 11528 w 6119167"/>
              <a:gd name="connsiteY0" fmla="*/ 370380 h 6296045"/>
              <a:gd name="connsiteX1" fmla="*/ 2484601 w 6119167"/>
              <a:gd name="connsiteY1" fmla="*/ 11255 h 6296045"/>
              <a:gd name="connsiteX2" fmla="*/ 3024216 w 6119167"/>
              <a:gd name="connsiteY2" fmla="*/ 0 h 6296045"/>
              <a:gd name="connsiteX3" fmla="*/ 5783921 w 6119167"/>
              <a:gd name="connsiteY3" fmla="*/ 358833 h 6296045"/>
              <a:gd name="connsiteX4" fmla="*/ 5757450 w 6119167"/>
              <a:gd name="connsiteY4" fmla="*/ 5767622 h 6296045"/>
              <a:gd name="connsiteX5" fmla="*/ 854699 w 6119167"/>
              <a:gd name="connsiteY5" fmla="*/ 5927199 h 6296045"/>
              <a:gd name="connsiteX6" fmla="*/ 834082 w 6119167"/>
              <a:gd name="connsiteY6" fmla="*/ 6296045 h 6296045"/>
              <a:gd name="connsiteX7" fmla="*/ 0 w 6119167"/>
              <a:gd name="connsiteY7" fmla="*/ 409265 h 6296045"/>
              <a:gd name="connsiteX8" fmla="*/ 11528 w 6119167"/>
              <a:gd name="connsiteY8" fmla="*/ 370380 h 6296045"/>
              <a:gd name="connsiteX0" fmla="*/ 11528 w 6119167"/>
              <a:gd name="connsiteY0" fmla="*/ 370380 h 6475736"/>
              <a:gd name="connsiteX1" fmla="*/ 2484601 w 6119167"/>
              <a:gd name="connsiteY1" fmla="*/ 11255 h 6475736"/>
              <a:gd name="connsiteX2" fmla="*/ 3024216 w 6119167"/>
              <a:gd name="connsiteY2" fmla="*/ 0 h 6475736"/>
              <a:gd name="connsiteX3" fmla="*/ 5783921 w 6119167"/>
              <a:gd name="connsiteY3" fmla="*/ 358833 h 6475736"/>
              <a:gd name="connsiteX4" fmla="*/ 5757450 w 6119167"/>
              <a:gd name="connsiteY4" fmla="*/ 5767622 h 6475736"/>
              <a:gd name="connsiteX5" fmla="*/ 971978 w 6119167"/>
              <a:gd name="connsiteY5" fmla="*/ 6377355 h 6475736"/>
              <a:gd name="connsiteX6" fmla="*/ 834082 w 6119167"/>
              <a:gd name="connsiteY6" fmla="*/ 6296045 h 6475736"/>
              <a:gd name="connsiteX7" fmla="*/ 0 w 6119167"/>
              <a:gd name="connsiteY7" fmla="*/ 409265 h 6475736"/>
              <a:gd name="connsiteX8" fmla="*/ 11528 w 6119167"/>
              <a:gd name="connsiteY8" fmla="*/ 370380 h 6475736"/>
              <a:gd name="connsiteX0" fmla="*/ 11528 w 6119167"/>
              <a:gd name="connsiteY0" fmla="*/ 370380 h 6493801"/>
              <a:gd name="connsiteX1" fmla="*/ 2484601 w 6119167"/>
              <a:gd name="connsiteY1" fmla="*/ 11255 h 6493801"/>
              <a:gd name="connsiteX2" fmla="*/ 3024216 w 6119167"/>
              <a:gd name="connsiteY2" fmla="*/ 0 h 6493801"/>
              <a:gd name="connsiteX3" fmla="*/ 5783921 w 6119167"/>
              <a:gd name="connsiteY3" fmla="*/ 358833 h 6493801"/>
              <a:gd name="connsiteX4" fmla="*/ 5757450 w 6119167"/>
              <a:gd name="connsiteY4" fmla="*/ 5767622 h 6493801"/>
              <a:gd name="connsiteX5" fmla="*/ 974931 w 6119167"/>
              <a:gd name="connsiteY5" fmla="*/ 6397691 h 6493801"/>
              <a:gd name="connsiteX6" fmla="*/ 834082 w 6119167"/>
              <a:gd name="connsiteY6" fmla="*/ 6296045 h 6493801"/>
              <a:gd name="connsiteX7" fmla="*/ 0 w 6119167"/>
              <a:gd name="connsiteY7" fmla="*/ 409265 h 6493801"/>
              <a:gd name="connsiteX8" fmla="*/ 11528 w 6119167"/>
              <a:gd name="connsiteY8" fmla="*/ 370380 h 6493801"/>
              <a:gd name="connsiteX0" fmla="*/ 11528 w 6131791"/>
              <a:gd name="connsiteY0" fmla="*/ 370380 h 6506048"/>
              <a:gd name="connsiteX1" fmla="*/ 2484601 w 6131791"/>
              <a:gd name="connsiteY1" fmla="*/ 11255 h 6506048"/>
              <a:gd name="connsiteX2" fmla="*/ 3024216 w 6131791"/>
              <a:gd name="connsiteY2" fmla="*/ 0 h 6506048"/>
              <a:gd name="connsiteX3" fmla="*/ 5783921 w 6131791"/>
              <a:gd name="connsiteY3" fmla="*/ 358833 h 6506048"/>
              <a:gd name="connsiteX4" fmla="*/ 5782382 w 6131791"/>
              <a:gd name="connsiteY4" fmla="*/ 5867820 h 6506048"/>
              <a:gd name="connsiteX5" fmla="*/ 974931 w 6131791"/>
              <a:gd name="connsiteY5" fmla="*/ 6397691 h 6506048"/>
              <a:gd name="connsiteX6" fmla="*/ 834082 w 6131791"/>
              <a:gd name="connsiteY6" fmla="*/ 6296045 h 6506048"/>
              <a:gd name="connsiteX7" fmla="*/ 0 w 6131791"/>
              <a:gd name="connsiteY7" fmla="*/ 409265 h 6506048"/>
              <a:gd name="connsiteX8" fmla="*/ 11528 w 6131791"/>
              <a:gd name="connsiteY8" fmla="*/ 370380 h 650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1791" h="6506048">
                <a:moveTo>
                  <a:pt x="11528" y="370380"/>
                </a:moveTo>
                <a:lnTo>
                  <a:pt x="2484601" y="11255"/>
                </a:lnTo>
                <a:lnTo>
                  <a:pt x="3024216" y="0"/>
                </a:lnTo>
                <a:cubicBezTo>
                  <a:pt x="4073200" y="2052"/>
                  <a:pt x="5067079" y="124109"/>
                  <a:pt x="5783921" y="358833"/>
                </a:cubicBezTo>
                <a:cubicBezTo>
                  <a:pt x="6226702" y="2317676"/>
                  <a:pt x="6268864" y="4204391"/>
                  <a:pt x="5782382" y="5867820"/>
                </a:cubicBezTo>
                <a:cubicBezTo>
                  <a:pt x="4384550" y="6239474"/>
                  <a:pt x="2871757" y="6725556"/>
                  <a:pt x="974931" y="6397691"/>
                </a:cubicBezTo>
                <a:lnTo>
                  <a:pt x="834082" y="6296045"/>
                </a:lnTo>
                <a:lnTo>
                  <a:pt x="0" y="409265"/>
                </a:lnTo>
                <a:lnTo>
                  <a:pt x="11528" y="37038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8203" y="753466"/>
            <a:ext cx="5015845" cy="1091358"/>
          </a:xfrm>
        </p:spPr>
        <p:txBody>
          <a:bodyPr anchor="b">
            <a:normAutofit/>
          </a:bodyPr>
          <a:lstStyle>
            <a:lvl1pPr>
              <a:defRPr sz="3600" baseline="0"/>
            </a:lvl1pPr>
          </a:lstStyle>
          <a:p>
            <a:r>
              <a:rPr lang="de-DE" dirty="0"/>
              <a:t>TITEL bleibt hier, weil das so ist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38203" y="1857700"/>
            <a:ext cx="5015845" cy="3947564"/>
          </a:xfrm>
          <a:custGeom>
            <a:avLst/>
            <a:gdLst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3811588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811588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04362"/>
              <a:gd name="connsiteX1" fmla="*/ 5015845 w 5015845"/>
              <a:gd name="connsiteY1" fmla="*/ 0 h 3604362"/>
              <a:gd name="connsiteX2" fmla="*/ 5015845 w 5015845"/>
              <a:gd name="connsiteY2" fmla="*/ 2809506 h 3604362"/>
              <a:gd name="connsiteX3" fmla="*/ 4096011 w 5015845"/>
              <a:gd name="connsiteY3" fmla="*/ 3604362 h 3604362"/>
              <a:gd name="connsiteX4" fmla="*/ 0 w 5015845"/>
              <a:gd name="connsiteY4" fmla="*/ 3598645 h 3604362"/>
              <a:gd name="connsiteX5" fmla="*/ 0 w 5015845"/>
              <a:gd name="connsiteY5" fmla="*/ 0 h 360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845" h="3604362">
                <a:moveTo>
                  <a:pt x="0" y="0"/>
                </a:moveTo>
                <a:lnTo>
                  <a:pt x="5015845" y="0"/>
                </a:lnTo>
                <a:lnTo>
                  <a:pt x="5015845" y="2809506"/>
                </a:lnTo>
                <a:cubicBezTo>
                  <a:pt x="4776039" y="3554623"/>
                  <a:pt x="4799280" y="3598280"/>
                  <a:pt x="4096011" y="3604362"/>
                </a:cubicBezTo>
                <a:lnTo>
                  <a:pt x="0" y="3598645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Das ist so, weil das so ist PUNKT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69394" y="-31848"/>
            <a:ext cx="6744256" cy="6413175"/>
          </a:xfrm>
          <a:custGeom>
            <a:avLst/>
            <a:gdLst>
              <a:gd name="connsiteX0" fmla="*/ 0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0 w 6814088"/>
              <a:gd name="connsiteY4" fmla="*/ 0 h 6858000"/>
              <a:gd name="connsiteX0" fmla="*/ 2169762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814088"/>
              <a:gd name="connsiteY0" fmla="*/ 0 h 6858000"/>
              <a:gd name="connsiteX1" fmla="*/ 4644326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783091"/>
              <a:gd name="connsiteY0" fmla="*/ 0 h 6858000"/>
              <a:gd name="connsiteX1" fmla="*/ 4644326 w 6783091"/>
              <a:gd name="connsiteY1" fmla="*/ 0 h 6858000"/>
              <a:gd name="connsiteX2" fmla="*/ 6783091 w 6783091"/>
              <a:gd name="connsiteY2" fmla="*/ 2332495 h 6858000"/>
              <a:gd name="connsiteX3" fmla="*/ 0 w 6783091"/>
              <a:gd name="connsiteY3" fmla="*/ 6858000 h 6858000"/>
              <a:gd name="connsiteX4" fmla="*/ 2169762 w 6783091"/>
              <a:gd name="connsiteY4" fmla="*/ 0 h 6858000"/>
              <a:gd name="connsiteX0" fmla="*/ 2169762 w 7010079"/>
              <a:gd name="connsiteY0" fmla="*/ 0 h 6858000"/>
              <a:gd name="connsiteX1" fmla="*/ 4644326 w 7010079"/>
              <a:gd name="connsiteY1" fmla="*/ 0 h 6858000"/>
              <a:gd name="connsiteX2" fmla="*/ 6783091 w 7010079"/>
              <a:gd name="connsiteY2" fmla="*/ 2332495 h 6858000"/>
              <a:gd name="connsiteX3" fmla="*/ 6741763 w 7010079"/>
              <a:gd name="connsiteY3" fmla="*/ 4858719 h 6858000"/>
              <a:gd name="connsiteX4" fmla="*/ 0 w 7010079"/>
              <a:gd name="connsiteY4" fmla="*/ 6858000 h 6858000"/>
              <a:gd name="connsiteX5" fmla="*/ 2169762 w 7010079"/>
              <a:gd name="connsiteY5" fmla="*/ 0 h 6858000"/>
              <a:gd name="connsiteX0" fmla="*/ 1906291 w 6746608"/>
              <a:gd name="connsiteY0" fmla="*/ 0 h 4858719"/>
              <a:gd name="connsiteX1" fmla="*/ 4380855 w 6746608"/>
              <a:gd name="connsiteY1" fmla="*/ 0 h 4858719"/>
              <a:gd name="connsiteX2" fmla="*/ 6519620 w 6746608"/>
              <a:gd name="connsiteY2" fmla="*/ 2332495 h 4858719"/>
              <a:gd name="connsiteX3" fmla="*/ 6478292 w 6746608"/>
              <a:gd name="connsiteY3" fmla="*/ 4858719 h 4858719"/>
              <a:gd name="connsiteX4" fmla="*/ 0 w 6746608"/>
              <a:gd name="connsiteY4" fmla="*/ 1743559 h 4858719"/>
              <a:gd name="connsiteX5" fmla="*/ 1906291 w 6746608"/>
              <a:gd name="connsiteY5" fmla="*/ 0 h 4858719"/>
              <a:gd name="connsiteX0" fmla="*/ 2014780 w 6855097"/>
              <a:gd name="connsiteY0" fmla="*/ 0 h 4858719"/>
              <a:gd name="connsiteX1" fmla="*/ 4489344 w 6855097"/>
              <a:gd name="connsiteY1" fmla="*/ 0 h 4858719"/>
              <a:gd name="connsiteX2" fmla="*/ 6628109 w 6855097"/>
              <a:gd name="connsiteY2" fmla="*/ 2332495 h 4858719"/>
              <a:gd name="connsiteX3" fmla="*/ 6586781 w 6855097"/>
              <a:gd name="connsiteY3" fmla="*/ 4858719 h 4858719"/>
              <a:gd name="connsiteX4" fmla="*/ 0 w 6855097"/>
              <a:gd name="connsiteY4" fmla="*/ 4533255 h 4858719"/>
              <a:gd name="connsiteX5" fmla="*/ 108489 w 6855097"/>
              <a:gd name="connsiteY5" fmla="*/ 1743559 h 4858719"/>
              <a:gd name="connsiteX6" fmla="*/ 2014780 w 6855097"/>
              <a:gd name="connsiteY6" fmla="*/ 0 h 4858719"/>
              <a:gd name="connsiteX0" fmla="*/ 2014780 w 6855097"/>
              <a:gd name="connsiteY0" fmla="*/ 0 h 6843819"/>
              <a:gd name="connsiteX1" fmla="*/ 4489344 w 6855097"/>
              <a:gd name="connsiteY1" fmla="*/ 0 h 6843819"/>
              <a:gd name="connsiteX2" fmla="*/ 6628109 w 6855097"/>
              <a:gd name="connsiteY2" fmla="*/ 2332495 h 6843819"/>
              <a:gd name="connsiteX3" fmla="*/ 6586781 w 6855097"/>
              <a:gd name="connsiteY3" fmla="*/ 4858719 h 6843819"/>
              <a:gd name="connsiteX4" fmla="*/ 2247255 w 6855097"/>
              <a:gd name="connsiteY4" fmla="*/ 6842503 h 6843819"/>
              <a:gd name="connsiteX5" fmla="*/ 0 w 6855097"/>
              <a:gd name="connsiteY5" fmla="*/ 4533255 h 6843819"/>
              <a:gd name="connsiteX6" fmla="*/ 108489 w 6855097"/>
              <a:gd name="connsiteY6" fmla="*/ 1743559 h 6843819"/>
              <a:gd name="connsiteX7" fmla="*/ 2014780 w 6855097"/>
              <a:gd name="connsiteY7" fmla="*/ 0 h 6843819"/>
              <a:gd name="connsiteX0" fmla="*/ 2014780 w 6855097"/>
              <a:gd name="connsiteY0" fmla="*/ 0 h 6054575"/>
              <a:gd name="connsiteX1" fmla="*/ 4489344 w 6855097"/>
              <a:gd name="connsiteY1" fmla="*/ 0 h 6054575"/>
              <a:gd name="connsiteX2" fmla="*/ 6628109 w 6855097"/>
              <a:gd name="connsiteY2" fmla="*/ 2332495 h 6054575"/>
              <a:gd name="connsiteX3" fmla="*/ 6586781 w 6855097"/>
              <a:gd name="connsiteY3" fmla="*/ 4858719 h 6054575"/>
              <a:gd name="connsiteX4" fmla="*/ 1503337 w 6855097"/>
              <a:gd name="connsiteY4" fmla="*/ 6052090 h 6054575"/>
              <a:gd name="connsiteX5" fmla="*/ 0 w 6855097"/>
              <a:gd name="connsiteY5" fmla="*/ 4533255 h 6054575"/>
              <a:gd name="connsiteX6" fmla="*/ 108489 w 6855097"/>
              <a:gd name="connsiteY6" fmla="*/ 1743559 h 6054575"/>
              <a:gd name="connsiteX7" fmla="*/ 2014780 w 6855097"/>
              <a:gd name="connsiteY7" fmla="*/ 0 h 6054575"/>
              <a:gd name="connsiteX0" fmla="*/ 2014780 w 6855097"/>
              <a:gd name="connsiteY0" fmla="*/ 0 h 6147396"/>
              <a:gd name="connsiteX1" fmla="*/ 4489344 w 6855097"/>
              <a:gd name="connsiteY1" fmla="*/ 0 h 6147396"/>
              <a:gd name="connsiteX2" fmla="*/ 6628109 w 6855097"/>
              <a:gd name="connsiteY2" fmla="*/ 2332495 h 6147396"/>
              <a:gd name="connsiteX3" fmla="*/ 6586781 w 6855097"/>
              <a:gd name="connsiteY3" fmla="*/ 4858719 h 6147396"/>
              <a:gd name="connsiteX4" fmla="*/ 5083445 w 6855097"/>
              <a:gd name="connsiteY4" fmla="*/ 5943601 h 6147396"/>
              <a:gd name="connsiteX5" fmla="*/ 1503337 w 6855097"/>
              <a:gd name="connsiteY5" fmla="*/ 6052090 h 6147396"/>
              <a:gd name="connsiteX6" fmla="*/ 0 w 6855097"/>
              <a:gd name="connsiteY6" fmla="*/ 4533255 h 6147396"/>
              <a:gd name="connsiteX7" fmla="*/ 108489 w 6855097"/>
              <a:gd name="connsiteY7" fmla="*/ 1743559 h 6147396"/>
              <a:gd name="connsiteX8" fmla="*/ 2014780 w 6855097"/>
              <a:gd name="connsiteY8" fmla="*/ 0 h 6147396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7005595"/>
              <a:gd name="connsiteY0" fmla="*/ 9525 h 6156921"/>
              <a:gd name="connsiteX1" fmla="*/ 4413144 w 7005595"/>
              <a:gd name="connsiteY1" fmla="*/ 0 h 6156921"/>
              <a:gd name="connsiteX2" fmla="*/ 6628109 w 7005595"/>
              <a:gd name="connsiteY2" fmla="*/ 2342020 h 6156921"/>
              <a:gd name="connsiteX3" fmla="*/ 6586781 w 7005595"/>
              <a:gd name="connsiteY3" fmla="*/ 4868244 h 6156921"/>
              <a:gd name="connsiteX4" fmla="*/ 5083445 w 7005595"/>
              <a:gd name="connsiteY4" fmla="*/ 5953126 h 6156921"/>
              <a:gd name="connsiteX5" fmla="*/ 1503337 w 7005595"/>
              <a:gd name="connsiteY5" fmla="*/ 6061615 h 6156921"/>
              <a:gd name="connsiteX6" fmla="*/ 0 w 7005595"/>
              <a:gd name="connsiteY6" fmla="*/ 4542780 h 6156921"/>
              <a:gd name="connsiteX7" fmla="*/ 108489 w 7005595"/>
              <a:gd name="connsiteY7" fmla="*/ 1753084 h 6156921"/>
              <a:gd name="connsiteX8" fmla="*/ 2014780 w 7005595"/>
              <a:gd name="connsiteY8" fmla="*/ 9525 h 6156921"/>
              <a:gd name="connsiteX0" fmla="*/ 2014780 w 6629386"/>
              <a:gd name="connsiteY0" fmla="*/ 9525 h 6156921"/>
              <a:gd name="connsiteX1" fmla="*/ 4413144 w 6629386"/>
              <a:gd name="connsiteY1" fmla="*/ 0 h 6156921"/>
              <a:gd name="connsiteX2" fmla="*/ 6628109 w 6629386"/>
              <a:gd name="connsiteY2" fmla="*/ 2342020 h 6156921"/>
              <a:gd name="connsiteX3" fmla="*/ 6586781 w 6629386"/>
              <a:gd name="connsiteY3" fmla="*/ 4868244 h 6156921"/>
              <a:gd name="connsiteX4" fmla="*/ 5083445 w 6629386"/>
              <a:gd name="connsiteY4" fmla="*/ 5953126 h 6156921"/>
              <a:gd name="connsiteX5" fmla="*/ 1503337 w 6629386"/>
              <a:gd name="connsiteY5" fmla="*/ 6061615 h 6156921"/>
              <a:gd name="connsiteX6" fmla="*/ 0 w 6629386"/>
              <a:gd name="connsiteY6" fmla="*/ 4542780 h 6156921"/>
              <a:gd name="connsiteX7" fmla="*/ 108489 w 6629386"/>
              <a:gd name="connsiteY7" fmla="*/ 1753084 h 6156921"/>
              <a:gd name="connsiteX8" fmla="*/ 2014780 w 6629386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20926"/>
              <a:gd name="connsiteX1" fmla="*/ 4413144 w 6649002"/>
              <a:gd name="connsiteY1" fmla="*/ 0 h 6120926"/>
              <a:gd name="connsiteX2" fmla="*/ 6628109 w 6649002"/>
              <a:gd name="connsiteY2" fmla="*/ 2342020 h 6120926"/>
              <a:gd name="connsiteX3" fmla="*/ 6647741 w 6649002"/>
              <a:gd name="connsiteY3" fmla="*/ 4883484 h 6120926"/>
              <a:gd name="connsiteX4" fmla="*/ 5647325 w 6649002"/>
              <a:gd name="connsiteY4" fmla="*/ 5945506 h 6120926"/>
              <a:gd name="connsiteX5" fmla="*/ 1503337 w 6649002"/>
              <a:gd name="connsiteY5" fmla="*/ 6061615 h 6120926"/>
              <a:gd name="connsiteX6" fmla="*/ 0 w 6649002"/>
              <a:gd name="connsiteY6" fmla="*/ 4542780 h 6120926"/>
              <a:gd name="connsiteX7" fmla="*/ 108489 w 6649002"/>
              <a:gd name="connsiteY7" fmla="*/ 1753084 h 6120926"/>
              <a:gd name="connsiteX8" fmla="*/ 2014780 w 6649002"/>
              <a:gd name="connsiteY8" fmla="*/ 9525 h 6120926"/>
              <a:gd name="connsiteX0" fmla="*/ 2014780 w 6649002"/>
              <a:gd name="connsiteY0" fmla="*/ 9525 h 6108056"/>
              <a:gd name="connsiteX1" fmla="*/ 4413144 w 6649002"/>
              <a:gd name="connsiteY1" fmla="*/ 0 h 6108056"/>
              <a:gd name="connsiteX2" fmla="*/ 6628109 w 6649002"/>
              <a:gd name="connsiteY2" fmla="*/ 2342020 h 6108056"/>
              <a:gd name="connsiteX3" fmla="*/ 6647741 w 6649002"/>
              <a:gd name="connsiteY3" fmla="*/ 4883484 h 6108056"/>
              <a:gd name="connsiteX4" fmla="*/ 5647325 w 6649002"/>
              <a:gd name="connsiteY4" fmla="*/ 5945506 h 6108056"/>
              <a:gd name="connsiteX5" fmla="*/ 1289977 w 6649002"/>
              <a:gd name="connsiteY5" fmla="*/ 6046375 h 6108056"/>
              <a:gd name="connsiteX6" fmla="*/ 0 w 6649002"/>
              <a:gd name="connsiteY6" fmla="*/ 4542780 h 6108056"/>
              <a:gd name="connsiteX7" fmla="*/ 108489 w 6649002"/>
              <a:gd name="connsiteY7" fmla="*/ 1753084 h 6108056"/>
              <a:gd name="connsiteX8" fmla="*/ 2014780 w 6649002"/>
              <a:gd name="connsiteY8" fmla="*/ 9525 h 6108056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37742"/>
              <a:gd name="connsiteY0" fmla="*/ 9525 h 6046375"/>
              <a:gd name="connsiteX1" fmla="*/ 4476644 w 6737742"/>
              <a:gd name="connsiteY1" fmla="*/ 0 h 6046375"/>
              <a:gd name="connsiteX2" fmla="*/ 6735854 w 6737742"/>
              <a:gd name="connsiteY2" fmla="*/ 2408387 h 6046375"/>
              <a:gd name="connsiteX3" fmla="*/ 6711241 w 6737742"/>
              <a:gd name="connsiteY3" fmla="*/ 4883484 h 6046375"/>
              <a:gd name="connsiteX4" fmla="*/ 5710825 w 6737742"/>
              <a:gd name="connsiteY4" fmla="*/ 5945506 h 6046375"/>
              <a:gd name="connsiteX5" fmla="*/ 1353477 w 6737742"/>
              <a:gd name="connsiteY5" fmla="*/ 6046375 h 6046375"/>
              <a:gd name="connsiteX6" fmla="*/ 0 w 6737742"/>
              <a:gd name="connsiteY6" fmla="*/ 4441180 h 6046375"/>
              <a:gd name="connsiteX7" fmla="*/ 286289 w 6737742"/>
              <a:gd name="connsiteY7" fmla="*/ 1676884 h 6046375"/>
              <a:gd name="connsiteX8" fmla="*/ 2078280 w 6737742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8387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23135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78915 w 6744256"/>
              <a:gd name="connsiteY7" fmla="*/ 1699007 h 6046375"/>
              <a:gd name="connsiteX8" fmla="*/ 2078280 w 6744256"/>
              <a:gd name="connsiteY8" fmla="*/ 9525 h 6046375"/>
              <a:gd name="connsiteX0" fmla="*/ 2172409 w 6744256"/>
              <a:gd name="connsiteY0" fmla="*/ 0 h 6050297"/>
              <a:gd name="connsiteX1" fmla="*/ 4461895 w 6744256"/>
              <a:gd name="connsiteY1" fmla="*/ 3922 h 6050297"/>
              <a:gd name="connsiteX2" fmla="*/ 6735854 w 6744256"/>
              <a:gd name="connsiteY2" fmla="*/ 2404935 h 6050297"/>
              <a:gd name="connsiteX3" fmla="*/ 6740737 w 6744256"/>
              <a:gd name="connsiteY3" fmla="*/ 4843161 h 6050297"/>
              <a:gd name="connsiteX4" fmla="*/ 5651831 w 6744256"/>
              <a:gd name="connsiteY4" fmla="*/ 5993673 h 6050297"/>
              <a:gd name="connsiteX5" fmla="*/ 1353477 w 6744256"/>
              <a:gd name="connsiteY5" fmla="*/ 6050297 h 6050297"/>
              <a:gd name="connsiteX6" fmla="*/ 0 w 6744256"/>
              <a:gd name="connsiteY6" fmla="*/ 4445102 h 6050297"/>
              <a:gd name="connsiteX7" fmla="*/ 278915 w 6744256"/>
              <a:gd name="connsiteY7" fmla="*/ 1702929 h 6050297"/>
              <a:gd name="connsiteX8" fmla="*/ 2172409 w 6744256"/>
              <a:gd name="connsiteY8" fmla="*/ 0 h 6050297"/>
              <a:gd name="connsiteX0" fmla="*/ 2158962 w 6744256"/>
              <a:gd name="connsiteY0" fmla="*/ 0 h 6063744"/>
              <a:gd name="connsiteX1" fmla="*/ 4461895 w 6744256"/>
              <a:gd name="connsiteY1" fmla="*/ 17369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58962 w 6744256"/>
              <a:gd name="connsiteY0" fmla="*/ 0 h 6063744"/>
              <a:gd name="connsiteX1" fmla="*/ 4448448 w 6744256"/>
              <a:gd name="connsiteY1" fmla="*/ 3922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4256" h="6076444">
                <a:moveTo>
                  <a:pt x="2133562" y="0"/>
                </a:moveTo>
                <a:lnTo>
                  <a:pt x="4448448" y="16622"/>
                </a:lnTo>
                <a:cubicBezTo>
                  <a:pt x="5085328" y="487732"/>
                  <a:pt x="6277015" y="1791993"/>
                  <a:pt x="6735854" y="2431082"/>
                </a:cubicBezTo>
                <a:cubicBezTo>
                  <a:pt x="6745196" y="3393656"/>
                  <a:pt x="6746635" y="3807674"/>
                  <a:pt x="6740737" y="4869308"/>
                </a:cubicBezTo>
                <a:cubicBezTo>
                  <a:pt x="6475931" y="5198389"/>
                  <a:pt x="6133311" y="5546605"/>
                  <a:pt x="5651831" y="6019820"/>
                </a:cubicBezTo>
                <a:lnTo>
                  <a:pt x="1353477" y="6076444"/>
                </a:lnTo>
                <a:cubicBezTo>
                  <a:pt x="719338" y="5443597"/>
                  <a:pt x="400373" y="4969778"/>
                  <a:pt x="0" y="4471249"/>
                </a:cubicBezTo>
                <a:cubicBezTo>
                  <a:pt x="209730" y="3638717"/>
                  <a:pt x="285085" y="2599708"/>
                  <a:pt x="266215" y="1703676"/>
                </a:cubicBezTo>
                <a:cubicBezTo>
                  <a:pt x="825445" y="1084390"/>
                  <a:pt x="1460032" y="517686"/>
                  <a:pt x="2133562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E247300-AB0F-404A-B7F3-D28AA5EF4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1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 rot="19932621">
            <a:off x="6533453" y="942738"/>
            <a:ext cx="5336406" cy="5223917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 rot="1388931">
            <a:off x="510054" y="909674"/>
            <a:ext cx="5359820" cy="5208132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 rot="21034559">
            <a:off x="3376992" y="447708"/>
            <a:ext cx="5870944" cy="5905765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  <a:gd name="connsiteX0" fmla="*/ 6393762 w 6745505"/>
              <a:gd name="connsiteY0" fmla="*/ 398437 h 6857749"/>
              <a:gd name="connsiteX1" fmla="*/ 6365988 w 6745505"/>
              <a:gd name="connsiteY1" fmla="*/ 6403764 h 6857749"/>
              <a:gd name="connsiteX2" fmla="*/ 427605 w 6745505"/>
              <a:gd name="connsiteY2" fmla="*/ 6504798 h 6857749"/>
              <a:gd name="connsiteX3" fmla="*/ 347109 w 6745505"/>
              <a:gd name="connsiteY3" fmla="*/ 376328 h 6857749"/>
              <a:gd name="connsiteX4" fmla="*/ 6393762 w 6745505"/>
              <a:gd name="connsiteY4" fmla="*/ 398437 h 6857749"/>
              <a:gd name="connsiteX0" fmla="*/ 6393762 w 6713746"/>
              <a:gd name="connsiteY0" fmla="*/ 398437 h 6910974"/>
              <a:gd name="connsiteX1" fmla="*/ 6298466 w 6713746"/>
              <a:gd name="connsiteY1" fmla="*/ 6526358 h 6910974"/>
              <a:gd name="connsiteX2" fmla="*/ 427605 w 6713746"/>
              <a:gd name="connsiteY2" fmla="*/ 6504798 h 6910974"/>
              <a:gd name="connsiteX3" fmla="*/ 347109 w 6713746"/>
              <a:gd name="connsiteY3" fmla="*/ 376328 h 6910974"/>
              <a:gd name="connsiteX4" fmla="*/ 6393762 w 6713746"/>
              <a:gd name="connsiteY4" fmla="*/ 398437 h 691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3746" h="6910974">
                <a:moveTo>
                  <a:pt x="6393762" y="398437"/>
                </a:moveTo>
                <a:cubicBezTo>
                  <a:pt x="6858331" y="2573322"/>
                  <a:pt x="6808887" y="4679469"/>
                  <a:pt x="6298466" y="6526358"/>
                </a:cubicBezTo>
                <a:cubicBezTo>
                  <a:pt x="4622333" y="6997951"/>
                  <a:pt x="2802918" y="7086533"/>
                  <a:pt x="427605" y="6504798"/>
                </a:cubicBezTo>
                <a:cubicBezTo>
                  <a:pt x="-106563" y="4272108"/>
                  <a:pt x="-148063" y="2008869"/>
                  <a:pt x="347109" y="376328"/>
                </a:cubicBezTo>
                <a:cubicBezTo>
                  <a:pt x="2304406" y="-142880"/>
                  <a:pt x="4912670" y="-114766"/>
                  <a:pt x="639376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08529" y="764704"/>
            <a:ext cx="8905632" cy="7914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8834" y="764704"/>
            <a:ext cx="9407109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Ja, Ja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3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1437017" y="1662731"/>
            <a:ext cx="9432339" cy="4252761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diagramms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like </a:t>
            </a:r>
            <a:r>
              <a:rPr lang="de-DE" dirty="0" err="1"/>
              <a:t>this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3CE120AE-4906-4471-A587-386132555C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57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 animBg="1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771568FC-DC55-4A99-ACAD-3E3C84677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9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049963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286031" y="0"/>
            <a:ext cx="2919416" cy="5174553"/>
          </a:xfrm>
          <a:custGeom>
            <a:avLst/>
            <a:gdLst>
              <a:gd name="connsiteX0" fmla="*/ 0 w 2919416"/>
              <a:gd name="connsiteY0" fmla="*/ 0 h 5174553"/>
              <a:gd name="connsiteX1" fmla="*/ 2919416 w 2919416"/>
              <a:gd name="connsiteY1" fmla="*/ 0 h 5174553"/>
              <a:gd name="connsiteX2" fmla="*/ 2919416 w 2919416"/>
              <a:gd name="connsiteY2" fmla="*/ 5174553 h 5174553"/>
              <a:gd name="connsiteX3" fmla="*/ 2790618 w 2919416"/>
              <a:gd name="connsiteY3" fmla="*/ 4842405 h 5174553"/>
              <a:gd name="connsiteX4" fmla="*/ 116020 w 2919416"/>
              <a:gd name="connsiteY4" fmla="*/ 152358 h 51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416" h="5174553">
                <a:moveTo>
                  <a:pt x="0" y="0"/>
                </a:moveTo>
                <a:lnTo>
                  <a:pt x="2919416" y="0"/>
                </a:lnTo>
                <a:lnTo>
                  <a:pt x="2919416" y="5174553"/>
                </a:lnTo>
                <a:lnTo>
                  <a:pt x="2790618" y="4842405"/>
                </a:lnTo>
                <a:cubicBezTo>
                  <a:pt x="2075726" y="3116527"/>
                  <a:pt x="1149500" y="1552230"/>
                  <a:pt x="116020" y="152358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27828" y="0"/>
            <a:ext cx="6696077" cy="3111166"/>
          </a:xfrm>
          <a:custGeom>
            <a:avLst/>
            <a:gdLst>
              <a:gd name="connsiteX0" fmla="*/ 0 w 6696077"/>
              <a:gd name="connsiteY0" fmla="*/ 0 h 3111166"/>
              <a:gd name="connsiteX1" fmla="*/ 6696077 w 6696077"/>
              <a:gd name="connsiteY1" fmla="*/ 0 h 3111166"/>
              <a:gd name="connsiteX2" fmla="*/ 6616653 w 6696077"/>
              <a:gd name="connsiteY2" fmla="*/ 19861 h 3111166"/>
              <a:gd name="connsiteX3" fmla="*/ 276169 w 6696077"/>
              <a:gd name="connsiteY3" fmla="*/ 2916794 h 3111166"/>
              <a:gd name="connsiteX4" fmla="*/ 0 w 6696077"/>
              <a:gd name="connsiteY4" fmla="*/ 3111166 h 311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077" h="3111166">
                <a:moveTo>
                  <a:pt x="0" y="0"/>
                </a:moveTo>
                <a:lnTo>
                  <a:pt x="6696077" y="0"/>
                </a:lnTo>
                <a:lnTo>
                  <a:pt x="6616653" y="19861"/>
                </a:lnTo>
                <a:cubicBezTo>
                  <a:pt x="4570552" y="569013"/>
                  <a:pt x="2288249" y="1546188"/>
                  <a:pt x="276169" y="2916794"/>
                </a:cubicBezTo>
                <a:lnTo>
                  <a:pt x="0" y="311116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37708" y="47135"/>
            <a:ext cx="1602581" cy="62260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431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9" name="Rechteck 38"/>
          <p:cNvSpPr/>
          <p:nvPr/>
        </p:nvSpPr>
        <p:spPr>
          <a:xfrm>
            <a:off x="9838828" y="692696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4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218776"/>
          </a:xfrm>
          <a:noFill/>
          <a:effectLst>
            <a:softEdge rad="127000"/>
          </a:effectLst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4E5B42EF-A14E-4320-AACA-6F9EE9CB1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EF835F54-9F41-4537-85A1-D0B9E8CD5A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151" y="597631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43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550796" y="734911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117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5B62A56E-80CC-4BA8-96DA-4C0963886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41270C4-5968-405E-B936-82967DFD27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151" y="597631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1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534380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2051061" y="734911"/>
            <a:ext cx="3604591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694812" y="734911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117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6451C2E4-B655-4CDF-8D99-4A06F1F07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021DE9B-E48D-490E-828B-D75D08F2FB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151" y="597631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57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5">
              <a:alpha val="10196"/>
            </a:schemeClr>
          </a:solidFill>
          <a:ln w="28575">
            <a:solidFill>
              <a:schemeClr val="accent5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59" y="711485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8" y="882919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 rot="19828856">
            <a:off x="685664" y="1206380"/>
            <a:ext cx="1077312" cy="875696"/>
            <a:chOff x="5457713" y="2599464"/>
            <a:chExt cx="3582866" cy="2912342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4203">
              <a:off x="7272551" y="3065269"/>
              <a:ext cx="1768028" cy="16912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95572">
              <a:off x="5824025" y="2637829"/>
              <a:ext cx="1768028" cy="169129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57713" y="4290635"/>
              <a:ext cx="1276573" cy="1221171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3098745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0455" y="1709738"/>
            <a:ext cx="10037158" cy="1522333"/>
          </a:xfrm>
        </p:spPr>
        <p:txBody>
          <a:bodyPr anchor="t">
            <a:norm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 einfügen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251940"/>
            <a:ext cx="9309963" cy="497779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8" y="47135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DDB75FE0-538B-4435-8970-4DA2D70F34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919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65890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5">
              <a:alpha val="10196"/>
            </a:schemeClr>
          </a:solidFill>
          <a:ln w="28575">
            <a:solidFill>
              <a:schemeClr val="accent5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59" y="711485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8" y="882919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731667" y="1666359"/>
            <a:ext cx="962419" cy="1002258"/>
            <a:chOff x="731667" y="1518442"/>
            <a:chExt cx="962419" cy="1002258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23059">
              <a:off x="1162468" y="1518442"/>
              <a:ext cx="531618" cy="50854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24428">
              <a:off x="720131" y="1621201"/>
              <a:ext cx="531619" cy="50854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28856">
              <a:off x="843915" y="2153513"/>
              <a:ext cx="383846" cy="367187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2870143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8423" y="2158444"/>
            <a:ext cx="10037158" cy="776232"/>
          </a:xfrm>
        </p:spPr>
        <p:txBody>
          <a:bodyPr anchor="t">
            <a:normAutofit/>
          </a:bodyPr>
          <a:lstStyle>
            <a:lvl1pPr>
              <a:tabLst>
                <a:tab pos="1708150" algn="l"/>
              </a:tabLst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023338"/>
            <a:ext cx="9309963" cy="471726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" y="47135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E7490ADF-7A23-49D0-9673-4F512D6AF5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51254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ihandform 35"/>
          <p:cNvSpPr/>
          <p:nvPr/>
        </p:nvSpPr>
        <p:spPr>
          <a:xfrm rot="462072">
            <a:off x="5711947" y="251373"/>
            <a:ext cx="6768684" cy="6529095"/>
          </a:xfrm>
          <a:custGeom>
            <a:avLst/>
            <a:gdLst>
              <a:gd name="connsiteX0" fmla="*/ 1568429 w 6768684"/>
              <a:gd name="connsiteY0" fmla="*/ 136054 h 6529095"/>
              <a:gd name="connsiteX1" fmla="*/ 5924591 w 6768684"/>
              <a:gd name="connsiteY1" fmla="*/ 219901 h 6529095"/>
              <a:gd name="connsiteX2" fmla="*/ 6128343 w 6768684"/>
              <a:gd name="connsiteY2" fmla="*/ 268338 h 6529095"/>
              <a:gd name="connsiteX3" fmla="*/ 6768684 w 6768684"/>
              <a:gd name="connsiteY3" fmla="*/ 5003661 h 6529095"/>
              <a:gd name="connsiteX4" fmla="*/ 6747134 w 6768684"/>
              <a:gd name="connsiteY4" fmla="*/ 5140983 h 6529095"/>
              <a:gd name="connsiteX5" fmla="*/ 6511313 w 6768684"/>
              <a:gd name="connsiteY5" fmla="*/ 6153445 h 6529095"/>
              <a:gd name="connsiteX6" fmla="*/ 394213 w 6768684"/>
              <a:gd name="connsiteY6" fmla="*/ 6144221 h 6529095"/>
              <a:gd name="connsiteX7" fmla="*/ 390999 w 6768684"/>
              <a:gd name="connsiteY7" fmla="*/ 361618 h 6529095"/>
              <a:gd name="connsiteX8" fmla="*/ 1568429 w 6768684"/>
              <a:gd name="connsiteY8" fmla="*/ 136054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684" h="6529095">
                <a:moveTo>
                  <a:pt x="1568429" y="136054"/>
                </a:moveTo>
                <a:cubicBezTo>
                  <a:pt x="3063702" y="-72803"/>
                  <a:pt x="4711605" y="-38377"/>
                  <a:pt x="5924591" y="219901"/>
                </a:cubicBezTo>
                <a:lnTo>
                  <a:pt x="6128343" y="268338"/>
                </a:lnTo>
                <a:lnTo>
                  <a:pt x="6768684" y="5003661"/>
                </a:lnTo>
                <a:lnTo>
                  <a:pt x="6747134" y="5140983"/>
                </a:lnTo>
                <a:cubicBezTo>
                  <a:pt x="6687053" y="5483318"/>
                  <a:pt x="6608630" y="5820690"/>
                  <a:pt x="6511313" y="6153445"/>
                </a:cubicBezTo>
                <a:cubicBezTo>
                  <a:pt x="4806933" y="6606604"/>
                  <a:pt x="2809557" y="6703216"/>
                  <a:pt x="394213" y="6144221"/>
                </a:cubicBezTo>
                <a:cubicBezTo>
                  <a:pt x="-148957" y="3998805"/>
                  <a:pt x="-112518" y="1930344"/>
                  <a:pt x="390999" y="361618"/>
                </a:cubicBezTo>
                <a:cubicBezTo>
                  <a:pt x="764177" y="268072"/>
                  <a:pt x="1160627" y="193015"/>
                  <a:pt x="1568429" y="13605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 rot="21259944">
            <a:off x="-341884" y="31348"/>
            <a:ext cx="6513201" cy="6529095"/>
          </a:xfrm>
          <a:custGeom>
            <a:avLst/>
            <a:gdLst>
              <a:gd name="connsiteX0" fmla="*/ 4462994 w 6513201"/>
              <a:gd name="connsiteY0" fmla="*/ 58927 h 6529095"/>
              <a:gd name="connsiteX1" fmla="*/ 6155530 w 6513201"/>
              <a:gd name="connsiteY1" fmla="*/ 382863 h 6529095"/>
              <a:gd name="connsiteX2" fmla="*/ 6127288 w 6513201"/>
              <a:gd name="connsiteY2" fmla="*/ 6153445 h 6529095"/>
              <a:gd name="connsiteX3" fmla="*/ 10189 w 6513201"/>
              <a:gd name="connsiteY3" fmla="*/ 6144221 h 6529095"/>
              <a:gd name="connsiteX4" fmla="*/ 0 w 6513201"/>
              <a:gd name="connsiteY4" fmla="*/ 6101220 h 6529095"/>
              <a:gd name="connsiteX5" fmla="*/ 581972 w 6513201"/>
              <a:gd name="connsiteY5" fmla="*/ 237057 h 6529095"/>
              <a:gd name="connsiteX6" fmla="*/ 780827 w 6513201"/>
              <a:gd name="connsiteY6" fmla="*/ 199062 h 6529095"/>
              <a:gd name="connsiteX7" fmla="*/ 4462994 w 6513201"/>
              <a:gd name="connsiteY7" fmla="*/ 58927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201" h="6529095">
                <a:moveTo>
                  <a:pt x="4462994" y="58927"/>
                </a:moveTo>
                <a:cubicBezTo>
                  <a:pt x="5102317" y="120169"/>
                  <a:pt x="5684889" y="228756"/>
                  <a:pt x="6155530" y="382863"/>
                </a:cubicBezTo>
                <a:cubicBezTo>
                  <a:pt x="6627929" y="2472733"/>
                  <a:pt x="6646311" y="4378750"/>
                  <a:pt x="6127288" y="6153445"/>
                </a:cubicBezTo>
                <a:cubicBezTo>
                  <a:pt x="4422908" y="6606604"/>
                  <a:pt x="2425532" y="6703216"/>
                  <a:pt x="10189" y="6144221"/>
                </a:cubicBezTo>
                <a:lnTo>
                  <a:pt x="0" y="6101220"/>
                </a:lnTo>
                <a:lnTo>
                  <a:pt x="581972" y="237057"/>
                </a:lnTo>
                <a:lnTo>
                  <a:pt x="780827" y="199062"/>
                </a:lnTo>
                <a:cubicBezTo>
                  <a:pt x="1977555" y="-8144"/>
                  <a:pt x="3312212" y="-51307"/>
                  <a:pt x="4462994" y="5892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190566" y="685061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7" name="Rechteck 36"/>
          <p:cNvSpPr/>
          <p:nvPr/>
        </p:nvSpPr>
        <p:spPr>
          <a:xfrm>
            <a:off x="-6510" y="6077495"/>
            <a:ext cx="2112050" cy="776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-75411" y="135793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25934"/>
            <a:ext cx="4911753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4592" y="1525934"/>
            <a:ext cx="4886098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32D7BF8-CF75-450B-A112-D48E0EAA4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0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rgbClr val="E8EBF4"/>
          </a:solidFill>
          <a:ln w="28575">
            <a:solidFill>
              <a:srgbClr val="7D90C0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8" y="719214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" y="890648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731667" y="1666359"/>
            <a:ext cx="962419" cy="1002258"/>
            <a:chOff x="731667" y="1518442"/>
            <a:chExt cx="962419" cy="1002258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23059">
              <a:off x="1162468" y="1518442"/>
              <a:ext cx="531618" cy="50854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24428">
              <a:off x="720131" y="1621201"/>
              <a:ext cx="531619" cy="50854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28856">
              <a:off x="843915" y="2153513"/>
              <a:ext cx="383846" cy="367187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2870143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8423" y="2158444"/>
            <a:ext cx="10037158" cy="776232"/>
          </a:xfrm>
        </p:spPr>
        <p:txBody>
          <a:bodyPr anchor="t">
            <a:normAutofit/>
          </a:bodyPr>
          <a:lstStyle>
            <a:lvl1pPr>
              <a:tabLst>
                <a:tab pos="1708150" algn="l"/>
              </a:tabLst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023338"/>
            <a:ext cx="9309963" cy="471726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4" y="54864"/>
            <a:ext cx="1110985" cy="111149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841E124-736B-431F-BC6E-B393B556C8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4823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86438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10" presetClass="exit" presetSubtype="0" fill="hold" grpId="0" nodeType="withEffect" nodePh="1">
                                      <p:stCondLst>
                                        <p:cond delay="250"/>
                                      </p:stCondLst>
                                      <p:endCondLst>
                                        <p:cond evt="begin" delay="0">
                                          <p:tn val="18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19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10" presetClass="exit" presetSubtype="0" fill="hold" grpId="0" nodeType="withEffect" nodePh="1">
                                      <p:stCondLst>
                                        <p:cond delay="250"/>
                                      </p:stCondLst>
                                      <p:endCondLst>
                                        <p:cond evt="begin" delay="0">
                                          <p:tn val="18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19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7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mit Überschrif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ihandform 47"/>
          <p:cNvSpPr/>
          <p:nvPr/>
        </p:nvSpPr>
        <p:spPr>
          <a:xfrm rot="19091511">
            <a:off x="-972556" y="364671"/>
            <a:ext cx="7736918" cy="7294251"/>
          </a:xfrm>
          <a:custGeom>
            <a:avLst/>
            <a:gdLst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548 w 7736918"/>
              <a:gd name="connsiteY6" fmla="*/ 3598972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12" fmla="*/ 6050353 w 7736918"/>
              <a:gd name="connsiteY12" fmla="*/ 141006 h 7301421"/>
              <a:gd name="connsiteX0" fmla="*/ 6050353 w 7736918"/>
              <a:gd name="connsiteY0" fmla="*/ 141006 h 7294251"/>
              <a:gd name="connsiteX1" fmla="*/ 7538149 w 7736918"/>
              <a:gd name="connsiteY1" fmla="*/ 1471631 h 7294251"/>
              <a:gd name="connsiteX2" fmla="*/ 7579414 w 7736918"/>
              <a:gd name="connsiteY2" fmla="*/ 1727137 h 7294251"/>
              <a:gd name="connsiteX3" fmla="*/ 7303933 w 7736918"/>
              <a:gd name="connsiteY3" fmla="*/ 6904021 h 7294251"/>
              <a:gd name="connsiteX4" fmla="*/ 5159097 w 7736918"/>
              <a:gd name="connsiteY4" fmla="*/ 7277351 h 7294251"/>
              <a:gd name="connsiteX5" fmla="*/ 4411723 w 7736918"/>
              <a:gd name="connsiteY5" fmla="*/ 7294251 h 7294251"/>
              <a:gd name="connsiteX6" fmla="*/ 2548 w 7736918"/>
              <a:gd name="connsiteY6" fmla="*/ 3598972 h 7294251"/>
              <a:gd name="connsiteX7" fmla="*/ 152 w 7736918"/>
              <a:gd name="connsiteY7" fmla="*/ 3540003 h 7294251"/>
              <a:gd name="connsiteX8" fmla="*/ 0 w 7736918"/>
              <a:gd name="connsiteY8" fmla="*/ 3527788 h 7294251"/>
              <a:gd name="connsiteX9" fmla="*/ 3134775 w 7736918"/>
              <a:gd name="connsiteY9" fmla="*/ 22737 h 7294251"/>
              <a:gd name="connsiteX10" fmla="*/ 3155605 w 7736918"/>
              <a:gd name="connsiteY10" fmla="*/ 21389 h 7294251"/>
              <a:gd name="connsiteX11" fmla="*/ 5961707 w 7736918"/>
              <a:gd name="connsiteY11" fmla="*/ 127577 h 7294251"/>
              <a:gd name="connsiteX12" fmla="*/ 6050353 w 7736918"/>
              <a:gd name="connsiteY12" fmla="*/ 141006 h 729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6918" h="7294251">
                <a:moveTo>
                  <a:pt x="6050353" y="141006"/>
                </a:moveTo>
                <a:lnTo>
                  <a:pt x="7538149" y="1471631"/>
                </a:lnTo>
                <a:lnTo>
                  <a:pt x="7579414" y="1727137"/>
                </a:lnTo>
                <a:cubicBezTo>
                  <a:pt x="7852177" y="3571108"/>
                  <a:pt x="7777078" y="5286200"/>
                  <a:pt x="7303933" y="6904021"/>
                </a:cubicBezTo>
                <a:cubicBezTo>
                  <a:pt x="6631649" y="7082768"/>
                  <a:pt x="5918735" y="7212071"/>
                  <a:pt x="5159097" y="7277351"/>
                </a:cubicBezTo>
                <a:lnTo>
                  <a:pt x="4411723" y="7294251"/>
                </a:lnTo>
                <a:lnTo>
                  <a:pt x="2548" y="3598972"/>
                </a:lnTo>
                <a:cubicBezTo>
                  <a:pt x="1749" y="3579316"/>
                  <a:pt x="951" y="3559659"/>
                  <a:pt x="152" y="3540003"/>
                </a:cubicBezTo>
                <a:cubicBezTo>
                  <a:pt x="101" y="3535931"/>
                  <a:pt x="51" y="3531860"/>
                  <a:pt x="0" y="3527788"/>
                </a:cubicBezTo>
                <a:lnTo>
                  <a:pt x="3134775" y="22737"/>
                </a:lnTo>
                <a:lnTo>
                  <a:pt x="3155605" y="21389"/>
                </a:lnTo>
                <a:cubicBezTo>
                  <a:pt x="4134035" y="-28081"/>
                  <a:pt x="5109708" y="8648"/>
                  <a:pt x="5961707" y="127577"/>
                </a:cubicBezTo>
                <a:lnTo>
                  <a:pt x="6050353" y="14100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9" name="Freihandform 48"/>
          <p:cNvSpPr/>
          <p:nvPr/>
        </p:nvSpPr>
        <p:spPr>
          <a:xfrm rot="21077387">
            <a:off x="5949742" y="1057283"/>
            <a:ext cx="6625041" cy="5736500"/>
          </a:xfrm>
          <a:custGeom>
            <a:avLst/>
            <a:gdLst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00146 w 6625041"/>
              <a:gd name="connsiteY5" fmla="*/ 4594831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50359 w 6625041"/>
              <a:gd name="connsiteY5" fmla="*/ 4945527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736500"/>
              <a:gd name="connsiteX1" fmla="*/ 6539555 w 6625041"/>
              <a:gd name="connsiteY1" fmla="*/ 382862 h 5736500"/>
              <a:gd name="connsiteX2" fmla="*/ 6622789 w 6625041"/>
              <a:gd name="connsiteY2" fmla="*/ 772571 h 5736500"/>
              <a:gd name="connsiteX3" fmla="*/ 6625041 w 6625041"/>
              <a:gd name="connsiteY3" fmla="*/ 784548 h 5736500"/>
              <a:gd name="connsiteX4" fmla="*/ 5855987 w 6625041"/>
              <a:gd name="connsiteY4" fmla="*/ 5736500 h 5736500"/>
              <a:gd name="connsiteX5" fmla="*/ 150359 w 6625041"/>
              <a:gd name="connsiteY5" fmla="*/ 4945527 h 5736500"/>
              <a:gd name="connsiteX6" fmla="*/ 34965 w 6625041"/>
              <a:gd name="connsiteY6" fmla="*/ 3976214 h 5736500"/>
              <a:gd name="connsiteX7" fmla="*/ 390999 w 6625041"/>
              <a:gd name="connsiteY7" fmla="*/ 361618 h 5736500"/>
              <a:gd name="connsiteX8" fmla="*/ 5583434 w 6625041"/>
              <a:gd name="connsiteY8" fmla="*/ 155026 h 573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5041" h="5736500">
                <a:moveTo>
                  <a:pt x="5583434" y="155026"/>
                </a:moveTo>
                <a:cubicBezTo>
                  <a:pt x="5934491" y="214321"/>
                  <a:pt x="6257170" y="290398"/>
                  <a:pt x="6539555" y="382862"/>
                </a:cubicBezTo>
                <a:cubicBezTo>
                  <a:pt x="6569080" y="513479"/>
                  <a:pt x="6596832" y="643378"/>
                  <a:pt x="6622789" y="772571"/>
                </a:cubicBezTo>
                <a:lnTo>
                  <a:pt x="6625041" y="784548"/>
                </a:lnTo>
                <a:lnTo>
                  <a:pt x="5855987" y="5736500"/>
                </a:lnTo>
                <a:lnTo>
                  <a:pt x="150359" y="4945527"/>
                </a:lnTo>
                <a:cubicBezTo>
                  <a:pt x="128632" y="4739321"/>
                  <a:pt x="56692" y="4182420"/>
                  <a:pt x="34965" y="3976214"/>
                </a:cubicBezTo>
                <a:cubicBezTo>
                  <a:pt x="-68713" y="2635789"/>
                  <a:pt x="60566" y="1391094"/>
                  <a:pt x="390999" y="361618"/>
                </a:cubicBezTo>
                <a:cubicBezTo>
                  <a:pt x="2008104" y="-43749"/>
                  <a:pt x="4062192" y="-101921"/>
                  <a:pt x="5583434" y="1550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-33300" y="6043984"/>
            <a:ext cx="2732965" cy="81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98561" y="69560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3" y="56783"/>
            <a:ext cx="1603078" cy="622618"/>
          </a:xfrm>
          <a:prstGeom prst="rect">
            <a:avLst/>
          </a:prstGeom>
        </p:spPr>
      </p:pic>
      <p:sp>
        <p:nvSpPr>
          <p:cNvPr id="59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6470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52960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61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276872"/>
            <a:ext cx="4734838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Ein Text wirkt besonders gut recherchiert und fachlich, wenn Sie erfundene Zitate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64367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3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336700"/>
            <a:ext cx="4737100" cy="3684588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692696"/>
            <a:ext cx="1899601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51BF5E33-897A-4CD0-831F-01B1DF663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/>
        </p:nvSpPr>
        <p:spPr>
          <a:xfrm rot="2860741">
            <a:off x="5338956" y="212821"/>
            <a:ext cx="7054721" cy="6560270"/>
          </a:xfrm>
          <a:custGeom>
            <a:avLst/>
            <a:gdLst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323342 w 6897227"/>
              <a:gd name="connsiteY9" fmla="*/ 6505211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0" fmla="*/ 77667 w 6897227"/>
              <a:gd name="connsiteY0" fmla="*/ 1821338 h 6560270"/>
              <a:gd name="connsiteX1" fmla="*/ 1616100 w 6897227"/>
              <a:gd name="connsiteY1" fmla="*/ 131866 h 6560270"/>
              <a:gd name="connsiteX2" fmla="*/ 2031367 w 6897227"/>
              <a:gd name="connsiteY2" fmla="*/ 79586 h 6560270"/>
              <a:gd name="connsiteX3" fmla="*/ 4847019 w 6897227"/>
              <a:gd name="connsiteY3" fmla="*/ 58927 h 6560270"/>
              <a:gd name="connsiteX4" fmla="*/ 4977740 w 6897227"/>
              <a:gd name="connsiteY4" fmla="*/ 73658 h 6560270"/>
              <a:gd name="connsiteX5" fmla="*/ 6780416 w 6897227"/>
              <a:gd name="connsiteY5" fmla="*/ 1715176 h 6560270"/>
              <a:gd name="connsiteX6" fmla="*/ 6807423 w 6897227"/>
              <a:gd name="connsiteY6" fmla="*/ 1916614 h 6560270"/>
              <a:gd name="connsiteX7" fmla="*/ 6895532 w 6897227"/>
              <a:gd name="connsiteY7" fmla="*/ 3565805 h 6560270"/>
              <a:gd name="connsiteX8" fmla="*/ 6890422 w 6897227"/>
              <a:gd name="connsiteY8" fmla="*/ 3686102 h 6560270"/>
              <a:gd name="connsiteX9" fmla="*/ 4551365 w 6897227"/>
              <a:gd name="connsiteY9" fmla="*/ 6559997 h 6560270"/>
              <a:gd name="connsiteX10" fmla="*/ 4095606 w 6897227"/>
              <a:gd name="connsiteY10" fmla="*/ 6518437 h 6560270"/>
              <a:gd name="connsiteX11" fmla="*/ 394214 w 6897227"/>
              <a:gd name="connsiteY11" fmla="*/ 6144221 h 6560270"/>
              <a:gd name="connsiteX12" fmla="*/ 59226 w 6897227"/>
              <a:gd name="connsiteY12" fmla="*/ 1965803 h 6560270"/>
              <a:gd name="connsiteX13" fmla="*/ 77667 w 6897227"/>
              <a:gd name="connsiteY13" fmla="*/ 1821338 h 6560270"/>
              <a:gd name="connsiteX0" fmla="*/ 77667 w 7054721"/>
              <a:gd name="connsiteY0" fmla="*/ 1821338 h 6560270"/>
              <a:gd name="connsiteX1" fmla="*/ 1616100 w 7054721"/>
              <a:gd name="connsiteY1" fmla="*/ 131866 h 6560270"/>
              <a:gd name="connsiteX2" fmla="*/ 2031367 w 7054721"/>
              <a:gd name="connsiteY2" fmla="*/ 79586 h 6560270"/>
              <a:gd name="connsiteX3" fmla="*/ 4847019 w 7054721"/>
              <a:gd name="connsiteY3" fmla="*/ 58927 h 6560270"/>
              <a:gd name="connsiteX4" fmla="*/ 4977740 w 7054721"/>
              <a:gd name="connsiteY4" fmla="*/ 73658 h 6560270"/>
              <a:gd name="connsiteX5" fmla="*/ 6780416 w 7054721"/>
              <a:gd name="connsiteY5" fmla="*/ 1715176 h 6560270"/>
              <a:gd name="connsiteX6" fmla="*/ 6807423 w 7054721"/>
              <a:gd name="connsiteY6" fmla="*/ 1916614 h 6560270"/>
              <a:gd name="connsiteX7" fmla="*/ 7054381 w 7054721"/>
              <a:gd name="connsiteY7" fmla="*/ 3696556 h 6560270"/>
              <a:gd name="connsiteX8" fmla="*/ 6890422 w 7054721"/>
              <a:gd name="connsiteY8" fmla="*/ 3686102 h 6560270"/>
              <a:gd name="connsiteX9" fmla="*/ 4551365 w 7054721"/>
              <a:gd name="connsiteY9" fmla="*/ 6559997 h 6560270"/>
              <a:gd name="connsiteX10" fmla="*/ 4095606 w 7054721"/>
              <a:gd name="connsiteY10" fmla="*/ 6518437 h 6560270"/>
              <a:gd name="connsiteX11" fmla="*/ 394214 w 7054721"/>
              <a:gd name="connsiteY11" fmla="*/ 6144221 h 6560270"/>
              <a:gd name="connsiteX12" fmla="*/ 59226 w 7054721"/>
              <a:gd name="connsiteY12" fmla="*/ 1965803 h 6560270"/>
              <a:gd name="connsiteX13" fmla="*/ 77667 w 7054721"/>
              <a:gd name="connsiteY13" fmla="*/ 1821338 h 6560270"/>
              <a:gd name="connsiteX0" fmla="*/ 77667 w 7054721"/>
              <a:gd name="connsiteY0" fmla="*/ 1821338 h 6560270"/>
              <a:gd name="connsiteX1" fmla="*/ 1616100 w 7054721"/>
              <a:gd name="connsiteY1" fmla="*/ 131866 h 6560270"/>
              <a:gd name="connsiteX2" fmla="*/ 2031367 w 7054721"/>
              <a:gd name="connsiteY2" fmla="*/ 79586 h 6560270"/>
              <a:gd name="connsiteX3" fmla="*/ 4847019 w 7054721"/>
              <a:gd name="connsiteY3" fmla="*/ 58927 h 6560270"/>
              <a:gd name="connsiteX4" fmla="*/ 4977740 w 7054721"/>
              <a:gd name="connsiteY4" fmla="*/ 73658 h 6560270"/>
              <a:gd name="connsiteX5" fmla="*/ 6780416 w 7054721"/>
              <a:gd name="connsiteY5" fmla="*/ 1715176 h 6560270"/>
              <a:gd name="connsiteX6" fmla="*/ 6807423 w 7054721"/>
              <a:gd name="connsiteY6" fmla="*/ 1916614 h 6560270"/>
              <a:gd name="connsiteX7" fmla="*/ 7054381 w 7054721"/>
              <a:gd name="connsiteY7" fmla="*/ 3696556 h 6560270"/>
              <a:gd name="connsiteX8" fmla="*/ 6983619 w 7054721"/>
              <a:gd name="connsiteY8" fmla="*/ 3812653 h 6560270"/>
              <a:gd name="connsiteX9" fmla="*/ 4551365 w 7054721"/>
              <a:gd name="connsiteY9" fmla="*/ 6559997 h 6560270"/>
              <a:gd name="connsiteX10" fmla="*/ 4095606 w 7054721"/>
              <a:gd name="connsiteY10" fmla="*/ 6518437 h 6560270"/>
              <a:gd name="connsiteX11" fmla="*/ 394214 w 7054721"/>
              <a:gd name="connsiteY11" fmla="*/ 6144221 h 6560270"/>
              <a:gd name="connsiteX12" fmla="*/ 59226 w 7054721"/>
              <a:gd name="connsiteY12" fmla="*/ 1965803 h 6560270"/>
              <a:gd name="connsiteX13" fmla="*/ 77667 w 7054721"/>
              <a:gd name="connsiteY13" fmla="*/ 1821338 h 656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54721" h="6560270">
                <a:moveTo>
                  <a:pt x="77667" y="1821338"/>
                </a:moveTo>
                <a:lnTo>
                  <a:pt x="1616100" y="131866"/>
                </a:lnTo>
                <a:lnTo>
                  <a:pt x="2031367" y="79586"/>
                </a:lnTo>
                <a:cubicBezTo>
                  <a:pt x="2981584" y="-19975"/>
                  <a:pt x="3967950" y="-25280"/>
                  <a:pt x="4847019" y="58927"/>
                </a:cubicBezTo>
                <a:lnTo>
                  <a:pt x="4977740" y="73658"/>
                </a:lnTo>
                <a:lnTo>
                  <a:pt x="6780416" y="1715176"/>
                </a:lnTo>
                <a:lnTo>
                  <a:pt x="6807423" y="1916614"/>
                </a:lnTo>
                <a:cubicBezTo>
                  <a:pt x="6874973" y="2479460"/>
                  <a:pt x="7063811" y="3159551"/>
                  <a:pt x="7054381" y="3696556"/>
                </a:cubicBezTo>
                <a:lnTo>
                  <a:pt x="6983619" y="3812653"/>
                </a:lnTo>
                <a:lnTo>
                  <a:pt x="4551365" y="6559997"/>
                </a:lnTo>
                <a:cubicBezTo>
                  <a:pt x="4475453" y="6564406"/>
                  <a:pt x="4171518" y="6514028"/>
                  <a:pt x="4095606" y="6518437"/>
                </a:cubicBezTo>
                <a:cubicBezTo>
                  <a:pt x="2979228" y="6565653"/>
                  <a:pt x="1752844" y="6458656"/>
                  <a:pt x="394214" y="6144221"/>
                </a:cubicBezTo>
                <a:cubicBezTo>
                  <a:pt x="20784" y="4669248"/>
                  <a:pt x="-78689" y="3230647"/>
                  <a:pt x="59226" y="1965803"/>
                </a:cubicBezTo>
                <a:lnTo>
                  <a:pt x="77667" y="182133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 rot="495745">
            <a:off x="-500698" y="-16838"/>
            <a:ext cx="6106040" cy="6706992"/>
          </a:xfrm>
          <a:custGeom>
            <a:avLst/>
            <a:gdLst>
              <a:gd name="connsiteX0" fmla="*/ 11528 w 6119167"/>
              <a:gd name="connsiteY0" fmla="*/ 370380 h 6119720"/>
              <a:gd name="connsiteX1" fmla="*/ 2484601 w 6119167"/>
              <a:gd name="connsiteY1" fmla="*/ 11255 h 6119720"/>
              <a:gd name="connsiteX2" fmla="*/ 3024216 w 6119167"/>
              <a:gd name="connsiteY2" fmla="*/ 0 h 6119720"/>
              <a:gd name="connsiteX3" fmla="*/ 5783921 w 6119167"/>
              <a:gd name="connsiteY3" fmla="*/ 358833 h 6119720"/>
              <a:gd name="connsiteX4" fmla="*/ 5757450 w 6119167"/>
              <a:gd name="connsiteY4" fmla="*/ 5767622 h 6119720"/>
              <a:gd name="connsiteX5" fmla="*/ 854699 w 6119167"/>
              <a:gd name="connsiteY5" fmla="*/ 5927199 h 6119720"/>
              <a:gd name="connsiteX6" fmla="*/ 799787 w 6119167"/>
              <a:gd name="connsiteY6" fmla="*/ 5916894 h 6119720"/>
              <a:gd name="connsiteX7" fmla="*/ 0 w 6119167"/>
              <a:gd name="connsiteY7" fmla="*/ 409265 h 6119720"/>
              <a:gd name="connsiteX0" fmla="*/ 11528 w 6119167"/>
              <a:gd name="connsiteY0" fmla="*/ 370380 h 6604345"/>
              <a:gd name="connsiteX1" fmla="*/ 2484601 w 6119167"/>
              <a:gd name="connsiteY1" fmla="*/ 11255 h 6604345"/>
              <a:gd name="connsiteX2" fmla="*/ 3024216 w 6119167"/>
              <a:gd name="connsiteY2" fmla="*/ 0 h 6604345"/>
              <a:gd name="connsiteX3" fmla="*/ 5783921 w 6119167"/>
              <a:gd name="connsiteY3" fmla="*/ 358833 h 6604345"/>
              <a:gd name="connsiteX4" fmla="*/ 5757450 w 6119167"/>
              <a:gd name="connsiteY4" fmla="*/ 5767622 h 6604345"/>
              <a:gd name="connsiteX5" fmla="*/ 847350 w 6119167"/>
              <a:gd name="connsiteY5" fmla="*/ 6520035 h 6604345"/>
              <a:gd name="connsiteX6" fmla="*/ 799787 w 6119167"/>
              <a:gd name="connsiteY6" fmla="*/ 5916894 h 6604345"/>
              <a:gd name="connsiteX7" fmla="*/ 0 w 6119167"/>
              <a:gd name="connsiteY7" fmla="*/ 409265 h 6604345"/>
              <a:gd name="connsiteX8" fmla="*/ 11528 w 6119167"/>
              <a:gd name="connsiteY8" fmla="*/ 370380 h 6604345"/>
              <a:gd name="connsiteX0" fmla="*/ 11528 w 6106040"/>
              <a:gd name="connsiteY0" fmla="*/ 370380 h 6631214"/>
              <a:gd name="connsiteX1" fmla="*/ 2484601 w 6106040"/>
              <a:gd name="connsiteY1" fmla="*/ 11255 h 6631214"/>
              <a:gd name="connsiteX2" fmla="*/ 3024216 w 6106040"/>
              <a:gd name="connsiteY2" fmla="*/ 0 h 6631214"/>
              <a:gd name="connsiteX3" fmla="*/ 5783921 w 6106040"/>
              <a:gd name="connsiteY3" fmla="*/ 358833 h 6631214"/>
              <a:gd name="connsiteX4" fmla="*/ 5730404 w 6106040"/>
              <a:gd name="connsiteY4" fmla="*/ 6010334 h 6631214"/>
              <a:gd name="connsiteX5" fmla="*/ 847350 w 6106040"/>
              <a:gd name="connsiteY5" fmla="*/ 6520035 h 6631214"/>
              <a:gd name="connsiteX6" fmla="*/ 799787 w 6106040"/>
              <a:gd name="connsiteY6" fmla="*/ 5916894 h 6631214"/>
              <a:gd name="connsiteX7" fmla="*/ 0 w 6106040"/>
              <a:gd name="connsiteY7" fmla="*/ 409265 h 6631214"/>
              <a:gd name="connsiteX8" fmla="*/ 11528 w 6106040"/>
              <a:gd name="connsiteY8" fmla="*/ 370380 h 6631214"/>
              <a:gd name="connsiteX0" fmla="*/ 11528 w 6106040"/>
              <a:gd name="connsiteY0" fmla="*/ 370380 h 6706992"/>
              <a:gd name="connsiteX1" fmla="*/ 2484601 w 6106040"/>
              <a:gd name="connsiteY1" fmla="*/ 11255 h 6706992"/>
              <a:gd name="connsiteX2" fmla="*/ 3024216 w 6106040"/>
              <a:gd name="connsiteY2" fmla="*/ 0 h 6706992"/>
              <a:gd name="connsiteX3" fmla="*/ 5783921 w 6106040"/>
              <a:gd name="connsiteY3" fmla="*/ 358833 h 6706992"/>
              <a:gd name="connsiteX4" fmla="*/ 5730404 w 6106040"/>
              <a:gd name="connsiteY4" fmla="*/ 6010334 h 6706992"/>
              <a:gd name="connsiteX5" fmla="*/ 891140 w 6106040"/>
              <a:gd name="connsiteY5" fmla="*/ 6607112 h 6706992"/>
              <a:gd name="connsiteX6" fmla="*/ 799787 w 6106040"/>
              <a:gd name="connsiteY6" fmla="*/ 5916894 h 6706992"/>
              <a:gd name="connsiteX7" fmla="*/ 0 w 6106040"/>
              <a:gd name="connsiteY7" fmla="*/ 409265 h 6706992"/>
              <a:gd name="connsiteX8" fmla="*/ 11528 w 6106040"/>
              <a:gd name="connsiteY8" fmla="*/ 370380 h 670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06040" h="6706992">
                <a:moveTo>
                  <a:pt x="11528" y="370380"/>
                </a:moveTo>
                <a:lnTo>
                  <a:pt x="2484601" y="11255"/>
                </a:lnTo>
                <a:lnTo>
                  <a:pt x="3024216" y="0"/>
                </a:lnTo>
                <a:cubicBezTo>
                  <a:pt x="4073200" y="2052"/>
                  <a:pt x="5067079" y="124109"/>
                  <a:pt x="5783921" y="358833"/>
                </a:cubicBezTo>
                <a:cubicBezTo>
                  <a:pt x="6226702" y="2317676"/>
                  <a:pt x="6216886" y="4346905"/>
                  <a:pt x="5730404" y="6010334"/>
                </a:cubicBezTo>
                <a:cubicBezTo>
                  <a:pt x="4332572" y="6381988"/>
                  <a:pt x="2787966" y="6934977"/>
                  <a:pt x="891140" y="6607112"/>
                </a:cubicBezTo>
                <a:lnTo>
                  <a:pt x="799787" y="5916894"/>
                </a:lnTo>
                <a:lnTo>
                  <a:pt x="0" y="409265"/>
                </a:lnTo>
                <a:lnTo>
                  <a:pt x="11528" y="37038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8203" y="753466"/>
            <a:ext cx="5015845" cy="1091358"/>
          </a:xfrm>
        </p:spPr>
        <p:txBody>
          <a:bodyPr anchor="b">
            <a:normAutofit/>
          </a:bodyPr>
          <a:lstStyle>
            <a:lvl1pPr>
              <a:defRPr sz="3600" baseline="0"/>
            </a:lvl1pPr>
          </a:lstStyle>
          <a:p>
            <a:r>
              <a:rPr lang="de-DE" dirty="0"/>
              <a:t>TITEL bleibt hier, weil das so ist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38203" y="1857700"/>
            <a:ext cx="5015845" cy="3947564"/>
          </a:xfrm>
          <a:custGeom>
            <a:avLst/>
            <a:gdLst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3811588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811588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04362"/>
              <a:gd name="connsiteX1" fmla="*/ 5015845 w 5015845"/>
              <a:gd name="connsiteY1" fmla="*/ 0 h 3604362"/>
              <a:gd name="connsiteX2" fmla="*/ 5015845 w 5015845"/>
              <a:gd name="connsiteY2" fmla="*/ 2809506 h 3604362"/>
              <a:gd name="connsiteX3" fmla="*/ 4096011 w 5015845"/>
              <a:gd name="connsiteY3" fmla="*/ 3604362 h 3604362"/>
              <a:gd name="connsiteX4" fmla="*/ 0 w 5015845"/>
              <a:gd name="connsiteY4" fmla="*/ 3598645 h 3604362"/>
              <a:gd name="connsiteX5" fmla="*/ 0 w 5015845"/>
              <a:gd name="connsiteY5" fmla="*/ 0 h 360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845" h="3604362">
                <a:moveTo>
                  <a:pt x="0" y="0"/>
                </a:moveTo>
                <a:lnTo>
                  <a:pt x="5015845" y="0"/>
                </a:lnTo>
                <a:lnTo>
                  <a:pt x="5015845" y="2809506"/>
                </a:lnTo>
                <a:cubicBezTo>
                  <a:pt x="4776039" y="3554623"/>
                  <a:pt x="4799280" y="3598280"/>
                  <a:pt x="4096011" y="3604362"/>
                </a:cubicBezTo>
                <a:lnTo>
                  <a:pt x="0" y="3598645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Das ist so, weil das so ist PUNKT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69394" y="-31848"/>
            <a:ext cx="6744256" cy="6413175"/>
          </a:xfrm>
          <a:custGeom>
            <a:avLst/>
            <a:gdLst>
              <a:gd name="connsiteX0" fmla="*/ 0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0 w 6814088"/>
              <a:gd name="connsiteY4" fmla="*/ 0 h 6858000"/>
              <a:gd name="connsiteX0" fmla="*/ 2169762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814088"/>
              <a:gd name="connsiteY0" fmla="*/ 0 h 6858000"/>
              <a:gd name="connsiteX1" fmla="*/ 4644326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783091"/>
              <a:gd name="connsiteY0" fmla="*/ 0 h 6858000"/>
              <a:gd name="connsiteX1" fmla="*/ 4644326 w 6783091"/>
              <a:gd name="connsiteY1" fmla="*/ 0 h 6858000"/>
              <a:gd name="connsiteX2" fmla="*/ 6783091 w 6783091"/>
              <a:gd name="connsiteY2" fmla="*/ 2332495 h 6858000"/>
              <a:gd name="connsiteX3" fmla="*/ 0 w 6783091"/>
              <a:gd name="connsiteY3" fmla="*/ 6858000 h 6858000"/>
              <a:gd name="connsiteX4" fmla="*/ 2169762 w 6783091"/>
              <a:gd name="connsiteY4" fmla="*/ 0 h 6858000"/>
              <a:gd name="connsiteX0" fmla="*/ 2169762 w 7010079"/>
              <a:gd name="connsiteY0" fmla="*/ 0 h 6858000"/>
              <a:gd name="connsiteX1" fmla="*/ 4644326 w 7010079"/>
              <a:gd name="connsiteY1" fmla="*/ 0 h 6858000"/>
              <a:gd name="connsiteX2" fmla="*/ 6783091 w 7010079"/>
              <a:gd name="connsiteY2" fmla="*/ 2332495 h 6858000"/>
              <a:gd name="connsiteX3" fmla="*/ 6741763 w 7010079"/>
              <a:gd name="connsiteY3" fmla="*/ 4858719 h 6858000"/>
              <a:gd name="connsiteX4" fmla="*/ 0 w 7010079"/>
              <a:gd name="connsiteY4" fmla="*/ 6858000 h 6858000"/>
              <a:gd name="connsiteX5" fmla="*/ 2169762 w 7010079"/>
              <a:gd name="connsiteY5" fmla="*/ 0 h 6858000"/>
              <a:gd name="connsiteX0" fmla="*/ 1906291 w 6746608"/>
              <a:gd name="connsiteY0" fmla="*/ 0 h 4858719"/>
              <a:gd name="connsiteX1" fmla="*/ 4380855 w 6746608"/>
              <a:gd name="connsiteY1" fmla="*/ 0 h 4858719"/>
              <a:gd name="connsiteX2" fmla="*/ 6519620 w 6746608"/>
              <a:gd name="connsiteY2" fmla="*/ 2332495 h 4858719"/>
              <a:gd name="connsiteX3" fmla="*/ 6478292 w 6746608"/>
              <a:gd name="connsiteY3" fmla="*/ 4858719 h 4858719"/>
              <a:gd name="connsiteX4" fmla="*/ 0 w 6746608"/>
              <a:gd name="connsiteY4" fmla="*/ 1743559 h 4858719"/>
              <a:gd name="connsiteX5" fmla="*/ 1906291 w 6746608"/>
              <a:gd name="connsiteY5" fmla="*/ 0 h 4858719"/>
              <a:gd name="connsiteX0" fmla="*/ 2014780 w 6855097"/>
              <a:gd name="connsiteY0" fmla="*/ 0 h 4858719"/>
              <a:gd name="connsiteX1" fmla="*/ 4489344 w 6855097"/>
              <a:gd name="connsiteY1" fmla="*/ 0 h 4858719"/>
              <a:gd name="connsiteX2" fmla="*/ 6628109 w 6855097"/>
              <a:gd name="connsiteY2" fmla="*/ 2332495 h 4858719"/>
              <a:gd name="connsiteX3" fmla="*/ 6586781 w 6855097"/>
              <a:gd name="connsiteY3" fmla="*/ 4858719 h 4858719"/>
              <a:gd name="connsiteX4" fmla="*/ 0 w 6855097"/>
              <a:gd name="connsiteY4" fmla="*/ 4533255 h 4858719"/>
              <a:gd name="connsiteX5" fmla="*/ 108489 w 6855097"/>
              <a:gd name="connsiteY5" fmla="*/ 1743559 h 4858719"/>
              <a:gd name="connsiteX6" fmla="*/ 2014780 w 6855097"/>
              <a:gd name="connsiteY6" fmla="*/ 0 h 4858719"/>
              <a:gd name="connsiteX0" fmla="*/ 2014780 w 6855097"/>
              <a:gd name="connsiteY0" fmla="*/ 0 h 6843819"/>
              <a:gd name="connsiteX1" fmla="*/ 4489344 w 6855097"/>
              <a:gd name="connsiteY1" fmla="*/ 0 h 6843819"/>
              <a:gd name="connsiteX2" fmla="*/ 6628109 w 6855097"/>
              <a:gd name="connsiteY2" fmla="*/ 2332495 h 6843819"/>
              <a:gd name="connsiteX3" fmla="*/ 6586781 w 6855097"/>
              <a:gd name="connsiteY3" fmla="*/ 4858719 h 6843819"/>
              <a:gd name="connsiteX4" fmla="*/ 2247255 w 6855097"/>
              <a:gd name="connsiteY4" fmla="*/ 6842503 h 6843819"/>
              <a:gd name="connsiteX5" fmla="*/ 0 w 6855097"/>
              <a:gd name="connsiteY5" fmla="*/ 4533255 h 6843819"/>
              <a:gd name="connsiteX6" fmla="*/ 108489 w 6855097"/>
              <a:gd name="connsiteY6" fmla="*/ 1743559 h 6843819"/>
              <a:gd name="connsiteX7" fmla="*/ 2014780 w 6855097"/>
              <a:gd name="connsiteY7" fmla="*/ 0 h 6843819"/>
              <a:gd name="connsiteX0" fmla="*/ 2014780 w 6855097"/>
              <a:gd name="connsiteY0" fmla="*/ 0 h 6054575"/>
              <a:gd name="connsiteX1" fmla="*/ 4489344 w 6855097"/>
              <a:gd name="connsiteY1" fmla="*/ 0 h 6054575"/>
              <a:gd name="connsiteX2" fmla="*/ 6628109 w 6855097"/>
              <a:gd name="connsiteY2" fmla="*/ 2332495 h 6054575"/>
              <a:gd name="connsiteX3" fmla="*/ 6586781 w 6855097"/>
              <a:gd name="connsiteY3" fmla="*/ 4858719 h 6054575"/>
              <a:gd name="connsiteX4" fmla="*/ 1503337 w 6855097"/>
              <a:gd name="connsiteY4" fmla="*/ 6052090 h 6054575"/>
              <a:gd name="connsiteX5" fmla="*/ 0 w 6855097"/>
              <a:gd name="connsiteY5" fmla="*/ 4533255 h 6054575"/>
              <a:gd name="connsiteX6" fmla="*/ 108489 w 6855097"/>
              <a:gd name="connsiteY6" fmla="*/ 1743559 h 6054575"/>
              <a:gd name="connsiteX7" fmla="*/ 2014780 w 6855097"/>
              <a:gd name="connsiteY7" fmla="*/ 0 h 6054575"/>
              <a:gd name="connsiteX0" fmla="*/ 2014780 w 6855097"/>
              <a:gd name="connsiteY0" fmla="*/ 0 h 6147396"/>
              <a:gd name="connsiteX1" fmla="*/ 4489344 w 6855097"/>
              <a:gd name="connsiteY1" fmla="*/ 0 h 6147396"/>
              <a:gd name="connsiteX2" fmla="*/ 6628109 w 6855097"/>
              <a:gd name="connsiteY2" fmla="*/ 2332495 h 6147396"/>
              <a:gd name="connsiteX3" fmla="*/ 6586781 w 6855097"/>
              <a:gd name="connsiteY3" fmla="*/ 4858719 h 6147396"/>
              <a:gd name="connsiteX4" fmla="*/ 5083445 w 6855097"/>
              <a:gd name="connsiteY4" fmla="*/ 5943601 h 6147396"/>
              <a:gd name="connsiteX5" fmla="*/ 1503337 w 6855097"/>
              <a:gd name="connsiteY5" fmla="*/ 6052090 h 6147396"/>
              <a:gd name="connsiteX6" fmla="*/ 0 w 6855097"/>
              <a:gd name="connsiteY6" fmla="*/ 4533255 h 6147396"/>
              <a:gd name="connsiteX7" fmla="*/ 108489 w 6855097"/>
              <a:gd name="connsiteY7" fmla="*/ 1743559 h 6147396"/>
              <a:gd name="connsiteX8" fmla="*/ 2014780 w 6855097"/>
              <a:gd name="connsiteY8" fmla="*/ 0 h 6147396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7005595"/>
              <a:gd name="connsiteY0" fmla="*/ 9525 h 6156921"/>
              <a:gd name="connsiteX1" fmla="*/ 4413144 w 7005595"/>
              <a:gd name="connsiteY1" fmla="*/ 0 h 6156921"/>
              <a:gd name="connsiteX2" fmla="*/ 6628109 w 7005595"/>
              <a:gd name="connsiteY2" fmla="*/ 2342020 h 6156921"/>
              <a:gd name="connsiteX3" fmla="*/ 6586781 w 7005595"/>
              <a:gd name="connsiteY3" fmla="*/ 4868244 h 6156921"/>
              <a:gd name="connsiteX4" fmla="*/ 5083445 w 7005595"/>
              <a:gd name="connsiteY4" fmla="*/ 5953126 h 6156921"/>
              <a:gd name="connsiteX5" fmla="*/ 1503337 w 7005595"/>
              <a:gd name="connsiteY5" fmla="*/ 6061615 h 6156921"/>
              <a:gd name="connsiteX6" fmla="*/ 0 w 7005595"/>
              <a:gd name="connsiteY6" fmla="*/ 4542780 h 6156921"/>
              <a:gd name="connsiteX7" fmla="*/ 108489 w 7005595"/>
              <a:gd name="connsiteY7" fmla="*/ 1753084 h 6156921"/>
              <a:gd name="connsiteX8" fmla="*/ 2014780 w 7005595"/>
              <a:gd name="connsiteY8" fmla="*/ 9525 h 6156921"/>
              <a:gd name="connsiteX0" fmla="*/ 2014780 w 6629386"/>
              <a:gd name="connsiteY0" fmla="*/ 9525 h 6156921"/>
              <a:gd name="connsiteX1" fmla="*/ 4413144 w 6629386"/>
              <a:gd name="connsiteY1" fmla="*/ 0 h 6156921"/>
              <a:gd name="connsiteX2" fmla="*/ 6628109 w 6629386"/>
              <a:gd name="connsiteY2" fmla="*/ 2342020 h 6156921"/>
              <a:gd name="connsiteX3" fmla="*/ 6586781 w 6629386"/>
              <a:gd name="connsiteY3" fmla="*/ 4868244 h 6156921"/>
              <a:gd name="connsiteX4" fmla="*/ 5083445 w 6629386"/>
              <a:gd name="connsiteY4" fmla="*/ 5953126 h 6156921"/>
              <a:gd name="connsiteX5" fmla="*/ 1503337 w 6629386"/>
              <a:gd name="connsiteY5" fmla="*/ 6061615 h 6156921"/>
              <a:gd name="connsiteX6" fmla="*/ 0 w 6629386"/>
              <a:gd name="connsiteY6" fmla="*/ 4542780 h 6156921"/>
              <a:gd name="connsiteX7" fmla="*/ 108489 w 6629386"/>
              <a:gd name="connsiteY7" fmla="*/ 1753084 h 6156921"/>
              <a:gd name="connsiteX8" fmla="*/ 2014780 w 6629386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20926"/>
              <a:gd name="connsiteX1" fmla="*/ 4413144 w 6649002"/>
              <a:gd name="connsiteY1" fmla="*/ 0 h 6120926"/>
              <a:gd name="connsiteX2" fmla="*/ 6628109 w 6649002"/>
              <a:gd name="connsiteY2" fmla="*/ 2342020 h 6120926"/>
              <a:gd name="connsiteX3" fmla="*/ 6647741 w 6649002"/>
              <a:gd name="connsiteY3" fmla="*/ 4883484 h 6120926"/>
              <a:gd name="connsiteX4" fmla="*/ 5647325 w 6649002"/>
              <a:gd name="connsiteY4" fmla="*/ 5945506 h 6120926"/>
              <a:gd name="connsiteX5" fmla="*/ 1503337 w 6649002"/>
              <a:gd name="connsiteY5" fmla="*/ 6061615 h 6120926"/>
              <a:gd name="connsiteX6" fmla="*/ 0 w 6649002"/>
              <a:gd name="connsiteY6" fmla="*/ 4542780 h 6120926"/>
              <a:gd name="connsiteX7" fmla="*/ 108489 w 6649002"/>
              <a:gd name="connsiteY7" fmla="*/ 1753084 h 6120926"/>
              <a:gd name="connsiteX8" fmla="*/ 2014780 w 6649002"/>
              <a:gd name="connsiteY8" fmla="*/ 9525 h 6120926"/>
              <a:gd name="connsiteX0" fmla="*/ 2014780 w 6649002"/>
              <a:gd name="connsiteY0" fmla="*/ 9525 h 6108056"/>
              <a:gd name="connsiteX1" fmla="*/ 4413144 w 6649002"/>
              <a:gd name="connsiteY1" fmla="*/ 0 h 6108056"/>
              <a:gd name="connsiteX2" fmla="*/ 6628109 w 6649002"/>
              <a:gd name="connsiteY2" fmla="*/ 2342020 h 6108056"/>
              <a:gd name="connsiteX3" fmla="*/ 6647741 w 6649002"/>
              <a:gd name="connsiteY3" fmla="*/ 4883484 h 6108056"/>
              <a:gd name="connsiteX4" fmla="*/ 5647325 w 6649002"/>
              <a:gd name="connsiteY4" fmla="*/ 5945506 h 6108056"/>
              <a:gd name="connsiteX5" fmla="*/ 1289977 w 6649002"/>
              <a:gd name="connsiteY5" fmla="*/ 6046375 h 6108056"/>
              <a:gd name="connsiteX6" fmla="*/ 0 w 6649002"/>
              <a:gd name="connsiteY6" fmla="*/ 4542780 h 6108056"/>
              <a:gd name="connsiteX7" fmla="*/ 108489 w 6649002"/>
              <a:gd name="connsiteY7" fmla="*/ 1753084 h 6108056"/>
              <a:gd name="connsiteX8" fmla="*/ 2014780 w 6649002"/>
              <a:gd name="connsiteY8" fmla="*/ 9525 h 6108056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37742"/>
              <a:gd name="connsiteY0" fmla="*/ 9525 h 6046375"/>
              <a:gd name="connsiteX1" fmla="*/ 4476644 w 6737742"/>
              <a:gd name="connsiteY1" fmla="*/ 0 h 6046375"/>
              <a:gd name="connsiteX2" fmla="*/ 6735854 w 6737742"/>
              <a:gd name="connsiteY2" fmla="*/ 2408387 h 6046375"/>
              <a:gd name="connsiteX3" fmla="*/ 6711241 w 6737742"/>
              <a:gd name="connsiteY3" fmla="*/ 4883484 h 6046375"/>
              <a:gd name="connsiteX4" fmla="*/ 5710825 w 6737742"/>
              <a:gd name="connsiteY4" fmla="*/ 5945506 h 6046375"/>
              <a:gd name="connsiteX5" fmla="*/ 1353477 w 6737742"/>
              <a:gd name="connsiteY5" fmla="*/ 6046375 h 6046375"/>
              <a:gd name="connsiteX6" fmla="*/ 0 w 6737742"/>
              <a:gd name="connsiteY6" fmla="*/ 4441180 h 6046375"/>
              <a:gd name="connsiteX7" fmla="*/ 286289 w 6737742"/>
              <a:gd name="connsiteY7" fmla="*/ 1676884 h 6046375"/>
              <a:gd name="connsiteX8" fmla="*/ 2078280 w 6737742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8387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23135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78915 w 6744256"/>
              <a:gd name="connsiteY7" fmla="*/ 1699007 h 6046375"/>
              <a:gd name="connsiteX8" fmla="*/ 2078280 w 6744256"/>
              <a:gd name="connsiteY8" fmla="*/ 9525 h 6046375"/>
              <a:gd name="connsiteX0" fmla="*/ 2172409 w 6744256"/>
              <a:gd name="connsiteY0" fmla="*/ 0 h 6050297"/>
              <a:gd name="connsiteX1" fmla="*/ 4461895 w 6744256"/>
              <a:gd name="connsiteY1" fmla="*/ 3922 h 6050297"/>
              <a:gd name="connsiteX2" fmla="*/ 6735854 w 6744256"/>
              <a:gd name="connsiteY2" fmla="*/ 2404935 h 6050297"/>
              <a:gd name="connsiteX3" fmla="*/ 6740737 w 6744256"/>
              <a:gd name="connsiteY3" fmla="*/ 4843161 h 6050297"/>
              <a:gd name="connsiteX4" fmla="*/ 5651831 w 6744256"/>
              <a:gd name="connsiteY4" fmla="*/ 5993673 h 6050297"/>
              <a:gd name="connsiteX5" fmla="*/ 1353477 w 6744256"/>
              <a:gd name="connsiteY5" fmla="*/ 6050297 h 6050297"/>
              <a:gd name="connsiteX6" fmla="*/ 0 w 6744256"/>
              <a:gd name="connsiteY6" fmla="*/ 4445102 h 6050297"/>
              <a:gd name="connsiteX7" fmla="*/ 278915 w 6744256"/>
              <a:gd name="connsiteY7" fmla="*/ 1702929 h 6050297"/>
              <a:gd name="connsiteX8" fmla="*/ 2172409 w 6744256"/>
              <a:gd name="connsiteY8" fmla="*/ 0 h 6050297"/>
              <a:gd name="connsiteX0" fmla="*/ 2158962 w 6744256"/>
              <a:gd name="connsiteY0" fmla="*/ 0 h 6063744"/>
              <a:gd name="connsiteX1" fmla="*/ 4461895 w 6744256"/>
              <a:gd name="connsiteY1" fmla="*/ 17369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58962 w 6744256"/>
              <a:gd name="connsiteY0" fmla="*/ 0 h 6063744"/>
              <a:gd name="connsiteX1" fmla="*/ 4448448 w 6744256"/>
              <a:gd name="connsiteY1" fmla="*/ 3922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4256" h="6076444">
                <a:moveTo>
                  <a:pt x="2133562" y="0"/>
                </a:moveTo>
                <a:lnTo>
                  <a:pt x="4448448" y="16622"/>
                </a:lnTo>
                <a:cubicBezTo>
                  <a:pt x="5085328" y="487732"/>
                  <a:pt x="6277015" y="1791993"/>
                  <a:pt x="6735854" y="2431082"/>
                </a:cubicBezTo>
                <a:cubicBezTo>
                  <a:pt x="6745196" y="3393656"/>
                  <a:pt x="6746635" y="3807674"/>
                  <a:pt x="6740737" y="4869308"/>
                </a:cubicBezTo>
                <a:cubicBezTo>
                  <a:pt x="6475931" y="5198389"/>
                  <a:pt x="6133311" y="5546605"/>
                  <a:pt x="5651831" y="6019820"/>
                </a:cubicBezTo>
                <a:lnTo>
                  <a:pt x="1353477" y="6076444"/>
                </a:lnTo>
                <a:cubicBezTo>
                  <a:pt x="719338" y="5443597"/>
                  <a:pt x="400373" y="4969778"/>
                  <a:pt x="0" y="4471249"/>
                </a:cubicBezTo>
                <a:cubicBezTo>
                  <a:pt x="209730" y="3638717"/>
                  <a:pt x="285085" y="2599708"/>
                  <a:pt x="266215" y="1703676"/>
                </a:cubicBezTo>
                <a:cubicBezTo>
                  <a:pt x="825445" y="1084390"/>
                  <a:pt x="1460032" y="517686"/>
                  <a:pt x="2133562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CB0295D-39E2-4E81-89A3-89D3FB0C9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2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 rot="19932621">
            <a:off x="6533454" y="942738"/>
            <a:ext cx="5336406" cy="5223917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 rot="1388931">
            <a:off x="510055" y="909674"/>
            <a:ext cx="5359820" cy="5208132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 rot="21034559">
            <a:off x="3357040" y="448400"/>
            <a:ext cx="5905798" cy="5945697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  <a:gd name="connsiteX0" fmla="*/ 6420409 w 6772152"/>
              <a:gd name="connsiteY0" fmla="*/ 398437 h 6889768"/>
              <a:gd name="connsiteX1" fmla="*/ 6392635 w 6772152"/>
              <a:gd name="connsiteY1" fmla="*/ 6403764 h 6889768"/>
              <a:gd name="connsiteX2" fmla="*/ 398269 w 6772152"/>
              <a:gd name="connsiteY2" fmla="*/ 6556226 h 6889768"/>
              <a:gd name="connsiteX3" fmla="*/ 373756 w 6772152"/>
              <a:gd name="connsiteY3" fmla="*/ 376328 h 6889768"/>
              <a:gd name="connsiteX4" fmla="*/ 6420409 w 6772152"/>
              <a:gd name="connsiteY4" fmla="*/ 398437 h 6889768"/>
              <a:gd name="connsiteX0" fmla="*/ 6420409 w 6753604"/>
              <a:gd name="connsiteY0" fmla="*/ 398437 h 6957703"/>
              <a:gd name="connsiteX1" fmla="*/ 6354110 w 6753604"/>
              <a:gd name="connsiteY1" fmla="*/ 6567846 h 6957703"/>
              <a:gd name="connsiteX2" fmla="*/ 398269 w 6753604"/>
              <a:gd name="connsiteY2" fmla="*/ 6556226 h 6957703"/>
              <a:gd name="connsiteX3" fmla="*/ 373756 w 6753604"/>
              <a:gd name="connsiteY3" fmla="*/ 376328 h 6957703"/>
              <a:gd name="connsiteX4" fmla="*/ 6420409 w 6753604"/>
              <a:gd name="connsiteY4" fmla="*/ 398437 h 695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3604" h="6957703">
                <a:moveTo>
                  <a:pt x="6420409" y="398437"/>
                </a:moveTo>
                <a:cubicBezTo>
                  <a:pt x="6884978" y="2573322"/>
                  <a:pt x="6864531" y="4720957"/>
                  <a:pt x="6354110" y="6567846"/>
                </a:cubicBezTo>
                <a:cubicBezTo>
                  <a:pt x="4677977" y="7039439"/>
                  <a:pt x="2773582" y="7137961"/>
                  <a:pt x="398269" y="6556226"/>
                </a:cubicBezTo>
                <a:cubicBezTo>
                  <a:pt x="-135899" y="4323536"/>
                  <a:pt x="-121416" y="2008869"/>
                  <a:pt x="373756" y="376328"/>
                </a:cubicBezTo>
                <a:cubicBezTo>
                  <a:pt x="2331053" y="-142880"/>
                  <a:pt x="4939317" y="-114766"/>
                  <a:pt x="6420409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08529" y="764704"/>
            <a:ext cx="8905632" cy="7914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8834" y="764704"/>
            <a:ext cx="9407109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Ja, Ja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3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1437017" y="1662731"/>
            <a:ext cx="9432339" cy="4252761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diagramms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like </a:t>
            </a:r>
            <a:r>
              <a:rPr lang="de-DE" dirty="0" err="1"/>
              <a:t>this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6BABE9C6-F292-410F-BFD0-83E7B0DC2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6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4D972CC9-C7A5-4AB3-8756-9D7DC7E06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90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049963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286031" y="0"/>
            <a:ext cx="2919416" cy="5174553"/>
          </a:xfrm>
          <a:custGeom>
            <a:avLst/>
            <a:gdLst>
              <a:gd name="connsiteX0" fmla="*/ 0 w 2919416"/>
              <a:gd name="connsiteY0" fmla="*/ 0 h 5174553"/>
              <a:gd name="connsiteX1" fmla="*/ 2919416 w 2919416"/>
              <a:gd name="connsiteY1" fmla="*/ 0 h 5174553"/>
              <a:gd name="connsiteX2" fmla="*/ 2919416 w 2919416"/>
              <a:gd name="connsiteY2" fmla="*/ 5174553 h 5174553"/>
              <a:gd name="connsiteX3" fmla="*/ 2790618 w 2919416"/>
              <a:gd name="connsiteY3" fmla="*/ 4842405 h 5174553"/>
              <a:gd name="connsiteX4" fmla="*/ 116020 w 2919416"/>
              <a:gd name="connsiteY4" fmla="*/ 152358 h 51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416" h="5174553">
                <a:moveTo>
                  <a:pt x="0" y="0"/>
                </a:moveTo>
                <a:lnTo>
                  <a:pt x="2919416" y="0"/>
                </a:lnTo>
                <a:lnTo>
                  <a:pt x="2919416" y="5174553"/>
                </a:lnTo>
                <a:lnTo>
                  <a:pt x="2790618" y="4842405"/>
                </a:lnTo>
                <a:cubicBezTo>
                  <a:pt x="2075726" y="3116527"/>
                  <a:pt x="1149500" y="1552230"/>
                  <a:pt x="116020" y="152358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27828" y="0"/>
            <a:ext cx="6696077" cy="3111166"/>
          </a:xfrm>
          <a:custGeom>
            <a:avLst/>
            <a:gdLst>
              <a:gd name="connsiteX0" fmla="*/ 0 w 6696077"/>
              <a:gd name="connsiteY0" fmla="*/ 0 h 3111166"/>
              <a:gd name="connsiteX1" fmla="*/ 6696077 w 6696077"/>
              <a:gd name="connsiteY1" fmla="*/ 0 h 3111166"/>
              <a:gd name="connsiteX2" fmla="*/ 6616653 w 6696077"/>
              <a:gd name="connsiteY2" fmla="*/ 19861 h 3111166"/>
              <a:gd name="connsiteX3" fmla="*/ 276169 w 6696077"/>
              <a:gd name="connsiteY3" fmla="*/ 2916794 h 3111166"/>
              <a:gd name="connsiteX4" fmla="*/ 0 w 6696077"/>
              <a:gd name="connsiteY4" fmla="*/ 3111166 h 311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077" h="3111166">
                <a:moveTo>
                  <a:pt x="0" y="0"/>
                </a:moveTo>
                <a:lnTo>
                  <a:pt x="6696077" y="0"/>
                </a:lnTo>
                <a:lnTo>
                  <a:pt x="6616653" y="19861"/>
                </a:lnTo>
                <a:cubicBezTo>
                  <a:pt x="4570552" y="569013"/>
                  <a:pt x="2288249" y="1546188"/>
                  <a:pt x="276169" y="2916794"/>
                </a:cubicBezTo>
                <a:lnTo>
                  <a:pt x="0" y="311116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5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135" y="56562"/>
            <a:ext cx="1602581" cy="62260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459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9" name="Rechteck 38"/>
          <p:cNvSpPr/>
          <p:nvPr/>
        </p:nvSpPr>
        <p:spPr>
          <a:xfrm>
            <a:off x="9622804" y="734911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4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700808"/>
            <a:ext cx="10101262" cy="4205257"/>
          </a:xfrm>
          <a:noFill/>
          <a:effectLst>
            <a:softEdge rad="127000"/>
          </a:effectLst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75E4D101-D7C4-4460-965B-2F36B1102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9B87F76-DEAB-4BB4-8122-17C88F052E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482" y="584784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6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43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726587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550796" y="764704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117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B3DDA02D-40D6-49D3-A1A6-86548126E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A576F4B-45AC-4A22-BE03-1FFE5783022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482" y="584784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4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var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036763" y="534380"/>
            <a:ext cx="3665537" cy="758197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2051061" y="734911"/>
            <a:ext cx="3604591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807624"/>
            <a:ext cx="9016718" cy="677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Überschrift hier hin klatschen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9622804" y="764704"/>
            <a:ext cx="1153716" cy="821881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45471" y="1414837"/>
            <a:ext cx="1927536" cy="1314706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>
          <a:xfrm>
            <a:off x="1039813" y="1687289"/>
            <a:ext cx="10101262" cy="4117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B5B3D297-BF4A-4F30-B679-B448AB85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9C4B5EE-A65C-47DF-A561-3F95E7CD1B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482" y="584784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2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8" grpId="0" build="p" animBg="1">
        <p:tmplLst>
          <p:tmpl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6">
              <a:alpha val="10196"/>
            </a:schemeClr>
          </a:solidFill>
          <a:ln w="28575"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59" y="711485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05" y="882919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 rot="19828856">
            <a:off x="685664" y="1206380"/>
            <a:ext cx="1077312" cy="875696"/>
            <a:chOff x="5457713" y="2599464"/>
            <a:chExt cx="3582866" cy="2912342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94203">
              <a:off x="7272551" y="3065269"/>
              <a:ext cx="1768028" cy="16912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95572">
              <a:off x="5824025" y="2637829"/>
              <a:ext cx="1768028" cy="169129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57713" y="4290635"/>
              <a:ext cx="1276573" cy="1221171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3098745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10455" y="1709738"/>
            <a:ext cx="10037158" cy="1522333"/>
          </a:xfrm>
        </p:spPr>
        <p:txBody>
          <a:bodyPr anchor="t">
            <a:norm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 einfügen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251940"/>
            <a:ext cx="9309963" cy="497779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2" y="56562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5F920438-FBB2-4AC2-9F3B-53BAE672AA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70337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>
            <a:off x="533168" y="-2336924"/>
            <a:ext cx="10997434" cy="7926483"/>
          </a:xfrm>
          <a:custGeom>
            <a:avLst/>
            <a:gdLst>
              <a:gd name="connsiteX0" fmla="*/ 619153 w 10997434"/>
              <a:gd name="connsiteY0" fmla="*/ 0 h 7926483"/>
              <a:gd name="connsiteX1" fmla="*/ 10997434 w 10997434"/>
              <a:gd name="connsiteY1" fmla="*/ 4541906 h 7926483"/>
              <a:gd name="connsiteX2" fmla="*/ 10956786 w 10997434"/>
              <a:gd name="connsiteY2" fmla="*/ 4916249 h 7926483"/>
              <a:gd name="connsiteX3" fmla="*/ 10498358 w 10997434"/>
              <a:gd name="connsiteY3" fmla="*/ 7269823 h 7926483"/>
              <a:gd name="connsiteX4" fmla="*/ 671739 w 10997434"/>
              <a:gd name="connsiteY4" fmla="*/ 7243698 h 7926483"/>
              <a:gd name="connsiteX5" fmla="*/ 3600 w 10997434"/>
              <a:gd name="connsiteY5" fmla="*/ 1781758 h 7926483"/>
              <a:gd name="connsiteX6" fmla="*/ 21322 w 10997434"/>
              <a:gd name="connsiteY6" fmla="*/ 1366048 h 792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7434" h="7926483">
                <a:moveTo>
                  <a:pt x="619153" y="0"/>
                </a:moveTo>
                <a:lnTo>
                  <a:pt x="10997434" y="4541906"/>
                </a:lnTo>
                <a:lnTo>
                  <a:pt x="10956786" y="4916249"/>
                </a:lnTo>
                <a:cubicBezTo>
                  <a:pt x="10853719" y="5713710"/>
                  <a:pt x="10701626" y="6503606"/>
                  <a:pt x="10498358" y="7269823"/>
                </a:cubicBezTo>
                <a:cubicBezTo>
                  <a:pt x="7074787" y="8262523"/>
                  <a:pt x="3167925" y="8027409"/>
                  <a:pt x="671739" y="7243698"/>
                </a:cubicBezTo>
                <a:cubicBezTo>
                  <a:pt x="230405" y="5536779"/>
                  <a:pt x="-34351" y="3696347"/>
                  <a:pt x="3600" y="1781758"/>
                </a:cubicBezTo>
                <a:lnTo>
                  <a:pt x="21322" y="1366048"/>
                </a:lnTo>
                <a:close/>
              </a:path>
            </a:pathLst>
          </a:custGeom>
          <a:solidFill>
            <a:schemeClr val="accent6">
              <a:alpha val="10196"/>
            </a:schemeClr>
          </a:solidFill>
          <a:ln w="28575"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32" y="711485"/>
            <a:ext cx="2201621" cy="12912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8" y="882919"/>
            <a:ext cx="1562101" cy="186745"/>
          </a:xfrm>
          <a:prstGeom prst="rect">
            <a:avLst/>
          </a:prstGeom>
        </p:spPr>
      </p:pic>
      <p:sp>
        <p:nvSpPr>
          <p:cNvPr id="16" name="Rechteck 31"/>
          <p:cNvSpPr/>
          <p:nvPr/>
        </p:nvSpPr>
        <p:spPr>
          <a:xfrm>
            <a:off x="-531" y="593725"/>
            <a:ext cx="598225" cy="517764"/>
          </a:xfrm>
          <a:custGeom>
            <a:avLst/>
            <a:gdLst>
              <a:gd name="connsiteX0" fmla="*/ 0 w 559330"/>
              <a:gd name="connsiteY0" fmla="*/ 0 h 517764"/>
              <a:gd name="connsiteX1" fmla="*/ 559330 w 559330"/>
              <a:gd name="connsiteY1" fmla="*/ 0 h 517764"/>
              <a:gd name="connsiteX2" fmla="*/ 559330 w 559330"/>
              <a:gd name="connsiteY2" fmla="*/ 517764 h 517764"/>
              <a:gd name="connsiteX3" fmla="*/ 0 w 559330"/>
              <a:gd name="connsiteY3" fmla="*/ 517764 h 517764"/>
              <a:gd name="connsiteX4" fmla="*/ 0 w 559330"/>
              <a:gd name="connsiteY4" fmla="*/ 0 h 517764"/>
              <a:gd name="connsiteX0" fmla="*/ 0 w 595848"/>
              <a:gd name="connsiteY0" fmla="*/ 0 h 517764"/>
              <a:gd name="connsiteX1" fmla="*/ 559330 w 595848"/>
              <a:gd name="connsiteY1" fmla="*/ 0 h 517764"/>
              <a:gd name="connsiteX2" fmla="*/ 595843 w 595848"/>
              <a:gd name="connsiteY2" fmla="*/ 99219 h 517764"/>
              <a:gd name="connsiteX3" fmla="*/ 559330 w 595848"/>
              <a:gd name="connsiteY3" fmla="*/ 517764 h 517764"/>
              <a:gd name="connsiteX4" fmla="*/ 0 w 595848"/>
              <a:gd name="connsiteY4" fmla="*/ 517764 h 517764"/>
              <a:gd name="connsiteX5" fmla="*/ 0 w 595848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59330 w 595843"/>
              <a:gd name="connsiteY3" fmla="*/ 517764 h 517764"/>
              <a:gd name="connsiteX4" fmla="*/ 0 w 595843"/>
              <a:gd name="connsiteY4" fmla="*/ 517764 h 517764"/>
              <a:gd name="connsiteX5" fmla="*/ 0 w 595843"/>
              <a:gd name="connsiteY5" fmla="*/ 0 h 517764"/>
              <a:gd name="connsiteX0" fmla="*/ 0 w 609132"/>
              <a:gd name="connsiteY0" fmla="*/ 0 h 517764"/>
              <a:gd name="connsiteX1" fmla="*/ 559330 w 609132"/>
              <a:gd name="connsiteY1" fmla="*/ 0 h 517764"/>
              <a:gd name="connsiteX2" fmla="*/ 595843 w 609132"/>
              <a:gd name="connsiteY2" fmla="*/ 99219 h 517764"/>
              <a:gd name="connsiteX3" fmla="*/ 591081 w 609132"/>
              <a:gd name="connsiteY3" fmla="*/ 382588 h 517764"/>
              <a:gd name="connsiteX4" fmla="*/ 559330 w 609132"/>
              <a:gd name="connsiteY4" fmla="*/ 517764 h 517764"/>
              <a:gd name="connsiteX5" fmla="*/ 0 w 609132"/>
              <a:gd name="connsiteY5" fmla="*/ 517764 h 517764"/>
              <a:gd name="connsiteX6" fmla="*/ 0 w 609132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6023"/>
              <a:gd name="connsiteY0" fmla="*/ 0 h 517764"/>
              <a:gd name="connsiteX1" fmla="*/ 559330 w 596023"/>
              <a:gd name="connsiteY1" fmla="*/ 0 h 517764"/>
              <a:gd name="connsiteX2" fmla="*/ 595843 w 596023"/>
              <a:gd name="connsiteY2" fmla="*/ 99219 h 517764"/>
              <a:gd name="connsiteX3" fmla="*/ 591081 w 596023"/>
              <a:gd name="connsiteY3" fmla="*/ 382588 h 517764"/>
              <a:gd name="connsiteX4" fmla="*/ 559330 w 596023"/>
              <a:gd name="connsiteY4" fmla="*/ 517764 h 517764"/>
              <a:gd name="connsiteX5" fmla="*/ 0 w 596023"/>
              <a:gd name="connsiteY5" fmla="*/ 517764 h 517764"/>
              <a:gd name="connsiteX6" fmla="*/ 0 w 596023"/>
              <a:gd name="connsiteY6" fmla="*/ 0 h 517764"/>
              <a:gd name="connsiteX0" fmla="*/ 0 w 595843"/>
              <a:gd name="connsiteY0" fmla="*/ 0 h 517764"/>
              <a:gd name="connsiteX1" fmla="*/ 559330 w 595843"/>
              <a:gd name="connsiteY1" fmla="*/ 0 h 517764"/>
              <a:gd name="connsiteX2" fmla="*/ 595843 w 595843"/>
              <a:gd name="connsiteY2" fmla="*/ 99219 h 517764"/>
              <a:gd name="connsiteX3" fmla="*/ 591081 w 595843"/>
              <a:gd name="connsiteY3" fmla="*/ 382588 h 517764"/>
              <a:gd name="connsiteX4" fmla="*/ 559330 w 595843"/>
              <a:gd name="connsiteY4" fmla="*/ 517764 h 517764"/>
              <a:gd name="connsiteX5" fmla="*/ 0 w 595843"/>
              <a:gd name="connsiteY5" fmla="*/ 517764 h 517764"/>
              <a:gd name="connsiteX6" fmla="*/ 0 w 595843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  <a:gd name="connsiteX0" fmla="*/ 0 w 598225"/>
              <a:gd name="connsiteY0" fmla="*/ 0 h 517764"/>
              <a:gd name="connsiteX1" fmla="*/ 559330 w 598225"/>
              <a:gd name="connsiteY1" fmla="*/ 0 h 517764"/>
              <a:gd name="connsiteX2" fmla="*/ 595843 w 598225"/>
              <a:gd name="connsiteY2" fmla="*/ 99219 h 517764"/>
              <a:gd name="connsiteX3" fmla="*/ 598225 w 598225"/>
              <a:gd name="connsiteY3" fmla="*/ 382588 h 517764"/>
              <a:gd name="connsiteX4" fmla="*/ 559330 w 598225"/>
              <a:gd name="connsiteY4" fmla="*/ 517764 h 517764"/>
              <a:gd name="connsiteX5" fmla="*/ 0 w 598225"/>
              <a:gd name="connsiteY5" fmla="*/ 517764 h 517764"/>
              <a:gd name="connsiteX6" fmla="*/ 0 w 598225"/>
              <a:gd name="connsiteY6" fmla="*/ 0 h 51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225" h="517764">
                <a:moveTo>
                  <a:pt x="0" y="0"/>
                </a:moveTo>
                <a:lnTo>
                  <a:pt x="559330" y="0"/>
                </a:lnTo>
                <a:cubicBezTo>
                  <a:pt x="558801" y="33073"/>
                  <a:pt x="577586" y="49609"/>
                  <a:pt x="595843" y="99219"/>
                </a:cubicBezTo>
                <a:cubicBezTo>
                  <a:pt x="550733" y="193941"/>
                  <a:pt x="544780" y="286637"/>
                  <a:pt x="598225" y="382588"/>
                </a:cubicBezTo>
                <a:cubicBezTo>
                  <a:pt x="577852" y="433297"/>
                  <a:pt x="562197" y="433323"/>
                  <a:pt x="559330" y="517764"/>
                </a:cubicBezTo>
                <a:lnTo>
                  <a:pt x="0" y="51776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731667" y="1666359"/>
            <a:ext cx="962419" cy="1002258"/>
            <a:chOff x="731667" y="1518442"/>
            <a:chExt cx="962419" cy="1002258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223059">
              <a:off x="1162468" y="1518442"/>
              <a:ext cx="531618" cy="50854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524428">
              <a:off x="720131" y="1621201"/>
              <a:ext cx="531619" cy="508547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28856">
              <a:off x="843915" y="2153513"/>
              <a:ext cx="383846" cy="367187"/>
            </a:xfrm>
            <a:prstGeom prst="rect">
              <a:avLst/>
            </a:prstGeom>
          </p:spPr>
        </p:pic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9829">
            <a:off x="10498922" y="2870143"/>
            <a:ext cx="711560" cy="6806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98423" y="2158444"/>
            <a:ext cx="10037158" cy="776232"/>
          </a:xfrm>
        </p:spPr>
        <p:txBody>
          <a:bodyPr anchor="t">
            <a:normAutofit/>
          </a:bodyPr>
          <a:lstStyle>
            <a:lvl1pPr>
              <a:tabLst>
                <a:tab pos="1708150" algn="l"/>
              </a:tabLst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Neuer Abschnitt, Text hier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1508" y="3023338"/>
            <a:ext cx="9309963" cy="471726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Untertitel kann, muss aber nicht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" y="47135"/>
            <a:ext cx="1110985" cy="11114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FA763364-69E1-4615-A435-AB0ECCBC57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64711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xit" presetSubtype="0" fill="hold" grpId="0" nodeType="afterEffect" nodePh="1">
                                      <p:stCondLst>
                                        <p:cond delay="0"/>
                                      </p:stCondLst>
                                      <p:endCondLst>
                                        <p:cond evt="begin" delay="0">
                                          <p:tn val="19"/>
                                        </p:cond>
                                      </p:endCondLst>
                                      <p:childTnLst>
                                        <p:animEffect transition="out" filter="fade">
                                          <p:cBhvr>
                                            <p:cTn id="20" dur="1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510"/>
                                </p:stCondLst>
                                <p:childTnLst>
                                  <p:par>
                                    <p:cTn id="23" presetID="2" presetClass="entr" presetSubtype="1" decel="40000" fill="hold" grpId="0" nodeType="after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260"/>
                                </p:stCondLst>
                                <p:childTnLst>
                                  <p:par>
                                    <p:cTn id="28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151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 autoUpdateAnimBg="0"/>
          <p:bldP spid="16" grpId="0"/>
          <p:bldP spid="2" grpId="0"/>
          <p:bldP spid="3" grpId="0" build="p">
            <p:tmplLst>
              <p:tmpl lvl="1">
                <p:tnLst>
                  <p:par>
                    <p:cTn presetID="10" presetClass="entr" presetSubtype="0" fill="hold" nodeType="withEffect">
                      <p:stCondLst>
                        <p:cond delay="250"/>
                      </p:stCondLst>
                      <p:childTnLst>
                        <p:set>
                          <p:cBhvr>
                            <p:cTn dur="1" fill="hold">
                              <p:stCondLst>
                                <p:cond delay="0"/>
                              </p:stCondLst>
                            </p:cTn>
                            <p:tgtEl>
                              <p:spTgt spid="3"/>
                            </p:tgtEl>
                            <p:attrNameLst>
                              <p:attrName>style.visibility</p:attrName>
                            </p:attrNameLst>
                          </p:cBhvr>
                          <p:to>
                            <p:strVal val="visible"/>
                          </p:to>
                        </p:set>
                        <p:animEffect transition="in" filter="fade">
                          <p:cBhvr>
                            <p:cTn dur="500"/>
                            <p:tgtEl>
                              <p:spTgt spid="3"/>
                            </p:tgtEl>
                          </p:cBhvr>
                        </p:animEffect>
                      </p:childTnLst>
                    </p:cTn>
                  </p:par>
                </p:tnLst>
              </p:tmpl>
            </p:tmplLst>
          </p:bldP>
        </p:bldLst>
      </p:timing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ihandform 35"/>
          <p:cNvSpPr/>
          <p:nvPr/>
        </p:nvSpPr>
        <p:spPr>
          <a:xfrm rot="462072">
            <a:off x="5711947" y="251373"/>
            <a:ext cx="6768684" cy="6529095"/>
          </a:xfrm>
          <a:custGeom>
            <a:avLst/>
            <a:gdLst>
              <a:gd name="connsiteX0" fmla="*/ 1568429 w 6768684"/>
              <a:gd name="connsiteY0" fmla="*/ 136054 h 6529095"/>
              <a:gd name="connsiteX1" fmla="*/ 5924591 w 6768684"/>
              <a:gd name="connsiteY1" fmla="*/ 219901 h 6529095"/>
              <a:gd name="connsiteX2" fmla="*/ 6128343 w 6768684"/>
              <a:gd name="connsiteY2" fmla="*/ 268338 h 6529095"/>
              <a:gd name="connsiteX3" fmla="*/ 6768684 w 6768684"/>
              <a:gd name="connsiteY3" fmla="*/ 5003661 h 6529095"/>
              <a:gd name="connsiteX4" fmla="*/ 6747134 w 6768684"/>
              <a:gd name="connsiteY4" fmla="*/ 5140983 h 6529095"/>
              <a:gd name="connsiteX5" fmla="*/ 6511313 w 6768684"/>
              <a:gd name="connsiteY5" fmla="*/ 6153445 h 6529095"/>
              <a:gd name="connsiteX6" fmla="*/ 394213 w 6768684"/>
              <a:gd name="connsiteY6" fmla="*/ 6144221 h 6529095"/>
              <a:gd name="connsiteX7" fmla="*/ 390999 w 6768684"/>
              <a:gd name="connsiteY7" fmla="*/ 361618 h 6529095"/>
              <a:gd name="connsiteX8" fmla="*/ 1568429 w 6768684"/>
              <a:gd name="connsiteY8" fmla="*/ 136054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684" h="6529095">
                <a:moveTo>
                  <a:pt x="1568429" y="136054"/>
                </a:moveTo>
                <a:cubicBezTo>
                  <a:pt x="3063702" y="-72803"/>
                  <a:pt x="4711605" y="-38377"/>
                  <a:pt x="5924591" y="219901"/>
                </a:cubicBezTo>
                <a:lnTo>
                  <a:pt x="6128343" y="268338"/>
                </a:lnTo>
                <a:lnTo>
                  <a:pt x="6768684" y="5003661"/>
                </a:lnTo>
                <a:lnTo>
                  <a:pt x="6747134" y="5140983"/>
                </a:lnTo>
                <a:cubicBezTo>
                  <a:pt x="6687053" y="5483318"/>
                  <a:pt x="6608630" y="5820690"/>
                  <a:pt x="6511313" y="6153445"/>
                </a:cubicBezTo>
                <a:cubicBezTo>
                  <a:pt x="4806933" y="6606604"/>
                  <a:pt x="2809557" y="6703216"/>
                  <a:pt x="394213" y="6144221"/>
                </a:cubicBezTo>
                <a:cubicBezTo>
                  <a:pt x="-148957" y="3998805"/>
                  <a:pt x="-112518" y="1930344"/>
                  <a:pt x="390999" y="361618"/>
                </a:cubicBezTo>
                <a:cubicBezTo>
                  <a:pt x="764177" y="268072"/>
                  <a:pt x="1160627" y="193015"/>
                  <a:pt x="1568429" y="13605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 rot="21259944">
            <a:off x="-341884" y="31348"/>
            <a:ext cx="6513201" cy="6529095"/>
          </a:xfrm>
          <a:custGeom>
            <a:avLst/>
            <a:gdLst>
              <a:gd name="connsiteX0" fmla="*/ 4462994 w 6513201"/>
              <a:gd name="connsiteY0" fmla="*/ 58927 h 6529095"/>
              <a:gd name="connsiteX1" fmla="*/ 6155530 w 6513201"/>
              <a:gd name="connsiteY1" fmla="*/ 382863 h 6529095"/>
              <a:gd name="connsiteX2" fmla="*/ 6127288 w 6513201"/>
              <a:gd name="connsiteY2" fmla="*/ 6153445 h 6529095"/>
              <a:gd name="connsiteX3" fmla="*/ 10189 w 6513201"/>
              <a:gd name="connsiteY3" fmla="*/ 6144221 h 6529095"/>
              <a:gd name="connsiteX4" fmla="*/ 0 w 6513201"/>
              <a:gd name="connsiteY4" fmla="*/ 6101220 h 6529095"/>
              <a:gd name="connsiteX5" fmla="*/ 581972 w 6513201"/>
              <a:gd name="connsiteY5" fmla="*/ 237057 h 6529095"/>
              <a:gd name="connsiteX6" fmla="*/ 780827 w 6513201"/>
              <a:gd name="connsiteY6" fmla="*/ 199062 h 6529095"/>
              <a:gd name="connsiteX7" fmla="*/ 4462994 w 6513201"/>
              <a:gd name="connsiteY7" fmla="*/ 58927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201" h="6529095">
                <a:moveTo>
                  <a:pt x="4462994" y="58927"/>
                </a:moveTo>
                <a:cubicBezTo>
                  <a:pt x="5102317" y="120169"/>
                  <a:pt x="5684889" y="228756"/>
                  <a:pt x="6155530" y="382863"/>
                </a:cubicBezTo>
                <a:cubicBezTo>
                  <a:pt x="6627929" y="2472733"/>
                  <a:pt x="6646311" y="4378750"/>
                  <a:pt x="6127288" y="6153445"/>
                </a:cubicBezTo>
                <a:cubicBezTo>
                  <a:pt x="4422908" y="6606604"/>
                  <a:pt x="2425532" y="6703216"/>
                  <a:pt x="10189" y="6144221"/>
                </a:cubicBezTo>
                <a:lnTo>
                  <a:pt x="0" y="6101220"/>
                </a:lnTo>
                <a:lnTo>
                  <a:pt x="581972" y="237057"/>
                </a:lnTo>
                <a:lnTo>
                  <a:pt x="780827" y="199062"/>
                </a:lnTo>
                <a:cubicBezTo>
                  <a:pt x="1977555" y="-8144"/>
                  <a:pt x="3312212" y="-51307"/>
                  <a:pt x="4462994" y="5892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190566" y="760870"/>
            <a:ext cx="1611450" cy="795922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7" name="Rechteck 36"/>
          <p:cNvSpPr/>
          <p:nvPr/>
        </p:nvSpPr>
        <p:spPr>
          <a:xfrm>
            <a:off x="-6510" y="6077495"/>
            <a:ext cx="2112050" cy="776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-111987" y="199801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56792"/>
            <a:ext cx="4911753" cy="435097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4592" y="1554584"/>
            <a:ext cx="4886098" cy="435318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" y="45941"/>
            <a:ext cx="1603078" cy="62261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077FC68-F86D-45FE-9EC4-A58FC33D1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763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6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ihandform 35"/>
          <p:cNvSpPr/>
          <p:nvPr/>
        </p:nvSpPr>
        <p:spPr>
          <a:xfrm rot="462072">
            <a:off x="5711947" y="251373"/>
            <a:ext cx="6768684" cy="6529095"/>
          </a:xfrm>
          <a:custGeom>
            <a:avLst/>
            <a:gdLst>
              <a:gd name="connsiteX0" fmla="*/ 1568429 w 6768684"/>
              <a:gd name="connsiteY0" fmla="*/ 136054 h 6529095"/>
              <a:gd name="connsiteX1" fmla="*/ 5924591 w 6768684"/>
              <a:gd name="connsiteY1" fmla="*/ 219901 h 6529095"/>
              <a:gd name="connsiteX2" fmla="*/ 6128343 w 6768684"/>
              <a:gd name="connsiteY2" fmla="*/ 268338 h 6529095"/>
              <a:gd name="connsiteX3" fmla="*/ 6768684 w 6768684"/>
              <a:gd name="connsiteY3" fmla="*/ 5003661 h 6529095"/>
              <a:gd name="connsiteX4" fmla="*/ 6747134 w 6768684"/>
              <a:gd name="connsiteY4" fmla="*/ 5140983 h 6529095"/>
              <a:gd name="connsiteX5" fmla="*/ 6511313 w 6768684"/>
              <a:gd name="connsiteY5" fmla="*/ 6153445 h 6529095"/>
              <a:gd name="connsiteX6" fmla="*/ 394213 w 6768684"/>
              <a:gd name="connsiteY6" fmla="*/ 6144221 h 6529095"/>
              <a:gd name="connsiteX7" fmla="*/ 390999 w 6768684"/>
              <a:gd name="connsiteY7" fmla="*/ 361618 h 6529095"/>
              <a:gd name="connsiteX8" fmla="*/ 1568429 w 6768684"/>
              <a:gd name="connsiteY8" fmla="*/ 136054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684" h="6529095">
                <a:moveTo>
                  <a:pt x="1568429" y="136054"/>
                </a:moveTo>
                <a:cubicBezTo>
                  <a:pt x="3063702" y="-72803"/>
                  <a:pt x="4711605" y="-38377"/>
                  <a:pt x="5924591" y="219901"/>
                </a:cubicBezTo>
                <a:lnTo>
                  <a:pt x="6128343" y="268338"/>
                </a:lnTo>
                <a:lnTo>
                  <a:pt x="6768684" y="5003661"/>
                </a:lnTo>
                <a:lnTo>
                  <a:pt x="6747134" y="5140983"/>
                </a:lnTo>
                <a:cubicBezTo>
                  <a:pt x="6687053" y="5483318"/>
                  <a:pt x="6608630" y="5820690"/>
                  <a:pt x="6511313" y="6153445"/>
                </a:cubicBezTo>
                <a:cubicBezTo>
                  <a:pt x="4806933" y="6606604"/>
                  <a:pt x="2809557" y="6703216"/>
                  <a:pt x="394213" y="6144221"/>
                </a:cubicBezTo>
                <a:cubicBezTo>
                  <a:pt x="-148957" y="3998805"/>
                  <a:pt x="-112518" y="1930344"/>
                  <a:pt x="390999" y="361618"/>
                </a:cubicBezTo>
                <a:cubicBezTo>
                  <a:pt x="764177" y="268072"/>
                  <a:pt x="1160627" y="193015"/>
                  <a:pt x="1568429" y="136054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4" name="Freihandform 33"/>
          <p:cNvSpPr/>
          <p:nvPr/>
        </p:nvSpPr>
        <p:spPr>
          <a:xfrm rot="21259944">
            <a:off x="-341884" y="31348"/>
            <a:ext cx="6513201" cy="6529095"/>
          </a:xfrm>
          <a:custGeom>
            <a:avLst/>
            <a:gdLst>
              <a:gd name="connsiteX0" fmla="*/ 4462994 w 6513201"/>
              <a:gd name="connsiteY0" fmla="*/ 58927 h 6529095"/>
              <a:gd name="connsiteX1" fmla="*/ 6155530 w 6513201"/>
              <a:gd name="connsiteY1" fmla="*/ 382863 h 6529095"/>
              <a:gd name="connsiteX2" fmla="*/ 6127288 w 6513201"/>
              <a:gd name="connsiteY2" fmla="*/ 6153445 h 6529095"/>
              <a:gd name="connsiteX3" fmla="*/ 10189 w 6513201"/>
              <a:gd name="connsiteY3" fmla="*/ 6144221 h 6529095"/>
              <a:gd name="connsiteX4" fmla="*/ 0 w 6513201"/>
              <a:gd name="connsiteY4" fmla="*/ 6101220 h 6529095"/>
              <a:gd name="connsiteX5" fmla="*/ 581972 w 6513201"/>
              <a:gd name="connsiteY5" fmla="*/ 237057 h 6529095"/>
              <a:gd name="connsiteX6" fmla="*/ 780827 w 6513201"/>
              <a:gd name="connsiteY6" fmla="*/ 199062 h 6529095"/>
              <a:gd name="connsiteX7" fmla="*/ 4462994 w 6513201"/>
              <a:gd name="connsiteY7" fmla="*/ 58927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3201" h="6529095">
                <a:moveTo>
                  <a:pt x="4462994" y="58927"/>
                </a:moveTo>
                <a:cubicBezTo>
                  <a:pt x="5102317" y="120169"/>
                  <a:pt x="5684889" y="228756"/>
                  <a:pt x="6155530" y="382863"/>
                </a:cubicBezTo>
                <a:cubicBezTo>
                  <a:pt x="6627929" y="2472733"/>
                  <a:pt x="6646311" y="4378750"/>
                  <a:pt x="6127288" y="6153445"/>
                </a:cubicBezTo>
                <a:cubicBezTo>
                  <a:pt x="4422908" y="6606604"/>
                  <a:pt x="2425532" y="6703216"/>
                  <a:pt x="10189" y="6144221"/>
                </a:cubicBezTo>
                <a:lnTo>
                  <a:pt x="0" y="6101220"/>
                </a:lnTo>
                <a:lnTo>
                  <a:pt x="581972" y="237057"/>
                </a:lnTo>
                <a:lnTo>
                  <a:pt x="780827" y="199062"/>
                </a:lnTo>
                <a:cubicBezTo>
                  <a:pt x="1977555" y="-8144"/>
                  <a:pt x="3312212" y="-51307"/>
                  <a:pt x="4462994" y="5892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85359" y="757069"/>
            <a:ext cx="1703540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7" name="Rechteck 36"/>
          <p:cNvSpPr/>
          <p:nvPr/>
        </p:nvSpPr>
        <p:spPr>
          <a:xfrm>
            <a:off x="-6510" y="6077495"/>
            <a:ext cx="2112050" cy="776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-75411" y="135793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25934"/>
            <a:ext cx="4911753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4592" y="1525934"/>
            <a:ext cx="4886098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714D6E3A-BEE4-47FE-B4D7-0A1050778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0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mit Überschrift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ihandform 47"/>
          <p:cNvSpPr/>
          <p:nvPr/>
        </p:nvSpPr>
        <p:spPr>
          <a:xfrm rot="19091511">
            <a:off x="-978189" y="379413"/>
            <a:ext cx="7736918" cy="7277351"/>
          </a:xfrm>
          <a:custGeom>
            <a:avLst/>
            <a:gdLst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10205 w 7736918"/>
              <a:gd name="connsiteY6" fmla="*/ 3605821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12" fmla="*/ 6050353 w 7736918"/>
              <a:gd name="connsiteY12" fmla="*/ 141006 h 7301421"/>
              <a:gd name="connsiteX0" fmla="*/ 6050353 w 7736918"/>
              <a:gd name="connsiteY0" fmla="*/ 141006 h 7277351"/>
              <a:gd name="connsiteX1" fmla="*/ 7538149 w 7736918"/>
              <a:gd name="connsiteY1" fmla="*/ 1471631 h 7277351"/>
              <a:gd name="connsiteX2" fmla="*/ 7579414 w 7736918"/>
              <a:gd name="connsiteY2" fmla="*/ 1727137 h 7277351"/>
              <a:gd name="connsiteX3" fmla="*/ 7303933 w 7736918"/>
              <a:gd name="connsiteY3" fmla="*/ 6904021 h 7277351"/>
              <a:gd name="connsiteX4" fmla="*/ 5159097 w 7736918"/>
              <a:gd name="connsiteY4" fmla="*/ 7277351 h 7277351"/>
              <a:gd name="connsiteX5" fmla="*/ 4322252 w 7736918"/>
              <a:gd name="connsiteY5" fmla="*/ 7255582 h 7277351"/>
              <a:gd name="connsiteX6" fmla="*/ 10205 w 7736918"/>
              <a:gd name="connsiteY6" fmla="*/ 3605821 h 7277351"/>
              <a:gd name="connsiteX7" fmla="*/ 152 w 7736918"/>
              <a:gd name="connsiteY7" fmla="*/ 3540003 h 7277351"/>
              <a:gd name="connsiteX8" fmla="*/ 0 w 7736918"/>
              <a:gd name="connsiteY8" fmla="*/ 3527788 h 7277351"/>
              <a:gd name="connsiteX9" fmla="*/ 3134775 w 7736918"/>
              <a:gd name="connsiteY9" fmla="*/ 22737 h 7277351"/>
              <a:gd name="connsiteX10" fmla="*/ 3155605 w 7736918"/>
              <a:gd name="connsiteY10" fmla="*/ 21389 h 7277351"/>
              <a:gd name="connsiteX11" fmla="*/ 5961707 w 7736918"/>
              <a:gd name="connsiteY11" fmla="*/ 127577 h 7277351"/>
              <a:gd name="connsiteX12" fmla="*/ 6050353 w 7736918"/>
              <a:gd name="connsiteY12" fmla="*/ 141006 h 727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36918" h="7277351">
                <a:moveTo>
                  <a:pt x="6050353" y="141006"/>
                </a:moveTo>
                <a:lnTo>
                  <a:pt x="7538149" y="1471631"/>
                </a:lnTo>
                <a:lnTo>
                  <a:pt x="7579414" y="1727137"/>
                </a:lnTo>
                <a:cubicBezTo>
                  <a:pt x="7852177" y="3571108"/>
                  <a:pt x="7777078" y="5286200"/>
                  <a:pt x="7303933" y="6904021"/>
                </a:cubicBezTo>
                <a:cubicBezTo>
                  <a:pt x="6631649" y="7082768"/>
                  <a:pt x="5918735" y="7212071"/>
                  <a:pt x="5159097" y="7277351"/>
                </a:cubicBezTo>
                <a:lnTo>
                  <a:pt x="4322252" y="7255582"/>
                </a:lnTo>
                <a:lnTo>
                  <a:pt x="10205" y="3605821"/>
                </a:lnTo>
                <a:lnTo>
                  <a:pt x="152" y="3540003"/>
                </a:lnTo>
                <a:cubicBezTo>
                  <a:pt x="101" y="3535931"/>
                  <a:pt x="51" y="3531860"/>
                  <a:pt x="0" y="3527788"/>
                </a:cubicBezTo>
                <a:lnTo>
                  <a:pt x="3134775" y="22737"/>
                </a:lnTo>
                <a:lnTo>
                  <a:pt x="3155605" y="21389"/>
                </a:lnTo>
                <a:cubicBezTo>
                  <a:pt x="4134035" y="-28081"/>
                  <a:pt x="5109708" y="8648"/>
                  <a:pt x="5961707" y="127577"/>
                </a:cubicBezTo>
                <a:lnTo>
                  <a:pt x="6050353" y="14100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6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457000" y="757069"/>
            <a:ext cx="216700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49" name="Freihandform 48"/>
          <p:cNvSpPr/>
          <p:nvPr/>
        </p:nvSpPr>
        <p:spPr>
          <a:xfrm rot="21077387">
            <a:off x="5945245" y="1070216"/>
            <a:ext cx="6625041" cy="5677122"/>
          </a:xfrm>
          <a:custGeom>
            <a:avLst/>
            <a:gdLst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00146 w 6625041"/>
              <a:gd name="connsiteY5" fmla="*/ 4594831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47983 w 6625041"/>
              <a:gd name="connsiteY5" fmla="*/ 4893192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677122"/>
              <a:gd name="connsiteX1" fmla="*/ 6539555 w 6625041"/>
              <a:gd name="connsiteY1" fmla="*/ 382862 h 5677122"/>
              <a:gd name="connsiteX2" fmla="*/ 6622789 w 6625041"/>
              <a:gd name="connsiteY2" fmla="*/ 772571 h 5677122"/>
              <a:gd name="connsiteX3" fmla="*/ 6625041 w 6625041"/>
              <a:gd name="connsiteY3" fmla="*/ 784548 h 5677122"/>
              <a:gd name="connsiteX4" fmla="*/ 5875479 w 6625041"/>
              <a:gd name="connsiteY4" fmla="*/ 5677122 h 5677122"/>
              <a:gd name="connsiteX5" fmla="*/ 147983 w 6625041"/>
              <a:gd name="connsiteY5" fmla="*/ 4893192 h 5677122"/>
              <a:gd name="connsiteX6" fmla="*/ 34965 w 6625041"/>
              <a:gd name="connsiteY6" fmla="*/ 3976214 h 5677122"/>
              <a:gd name="connsiteX7" fmla="*/ 390999 w 6625041"/>
              <a:gd name="connsiteY7" fmla="*/ 361618 h 5677122"/>
              <a:gd name="connsiteX8" fmla="*/ 5583434 w 6625041"/>
              <a:gd name="connsiteY8" fmla="*/ 155026 h 567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5041" h="5677122">
                <a:moveTo>
                  <a:pt x="5583434" y="155026"/>
                </a:moveTo>
                <a:cubicBezTo>
                  <a:pt x="5934491" y="214321"/>
                  <a:pt x="6257170" y="290398"/>
                  <a:pt x="6539555" y="382862"/>
                </a:cubicBezTo>
                <a:cubicBezTo>
                  <a:pt x="6569080" y="513479"/>
                  <a:pt x="6596832" y="643378"/>
                  <a:pt x="6622789" y="772571"/>
                </a:cubicBezTo>
                <a:lnTo>
                  <a:pt x="6625041" y="784548"/>
                </a:lnTo>
                <a:lnTo>
                  <a:pt x="5875479" y="5677122"/>
                </a:lnTo>
                <a:lnTo>
                  <a:pt x="147983" y="4893192"/>
                </a:lnTo>
                <a:cubicBezTo>
                  <a:pt x="126256" y="4686986"/>
                  <a:pt x="56692" y="4182420"/>
                  <a:pt x="34965" y="3976214"/>
                </a:cubicBezTo>
                <a:cubicBezTo>
                  <a:pt x="-68713" y="2635789"/>
                  <a:pt x="60566" y="1391094"/>
                  <a:pt x="390999" y="361618"/>
                </a:cubicBezTo>
                <a:cubicBezTo>
                  <a:pt x="2008104" y="-43749"/>
                  <a:pt x="4062192" y="-101921"/>
                  <a:pt x="5583434" y="1550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-33300" y="6043984"/>
            <a:ext cx="2732965" cy="81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98561" y="69560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9" y="47356"/>
            <a:ext cx="1603078" cy="622618"/>
          </a:xfrm>
          <a:prstGeom prst="rect">
            <a:avLst/>
          </a:prstGeom>
        </p:spPr>
      </p:pic>
      <p:sp>
        <p:nvSpPr>
          <p:cNvPr id="59" name="Titel 1"/>
          <p:cNvSpPr>
            <a:spLocks noGrp="1"/>
          </p:cNvSpPr>
          <p:nvPr>
            <p:ph type="title" hasCustomPrompt="1"/>
          </p:nvPr>
        </p:nvSpPr>
        <p:spPr>
          <a:xfrm>
            <a:off x="1077238" y="723844"/>
            <a:ext cx="10060662" cy="68893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Arial Black 40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77239" y="1452960"/>
            <a:ext cx="4734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Hier ein Witz: „Die Zahlen zwingen uns!“</a:t>
            </a:r>
          </a:p>
        </p:txBody>
      </p:sp>
      <p:sp>
        <p:nvSpPr>
          <p:cNvPr id="61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77239" y="2276872"/>
            <a:ext cx="4734838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Ein Text wirkt besonders gut recherchiert und fachlich, wenn Sie erfundene Zitate einbringen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00800" y="1412776"/>
            <a:ext cx="4737100" cy="812505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3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400800" y="2264692"/>
            <a:ext cx="4737100" cy="3684588"/>
          </a:xfrm>
        </p:spPr>
        <p:txBody>
          <a:bodyPr/>
          <a:lstStyle/>
          <a:p>
            <a:pPr lvl="0"/>
            <a:r>
              <a:rPr lang="de-DE" dirty="0"/>
              <a:t>Tipp: Wenn Sie etwas betonen möchten machen Sie es ROT, dann ist es zwar hässlich aber sichtbar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FF1CE3FD-69F7-4FAE-B46B-E4818B3A5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0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/>
      <p:bldP spid="60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2" presetClass="entr" presetSubtype="1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/>
        </p:nvSpPr>
        <p:spPr>
          <a:xfrm rot="2860741">
            <a:off x="5364090" y="187114"/>
            <a:ext cx="6971411" cy="6529095"/>
          </a:xfrm>
          <a:custGeom>
            <a:avLst/>
            <a:gdLst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323342 w 6897227"/>
              <a:gd name="connsiteY9" fmla="*/ 6505211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90422 w 6897227"/>
              <a:gd name="connsiteY8" fmla="*/ 3686102 h 6529095"/>
              <a:gd name="connsiteX9" fmla="*/ 4622576 w 6897227"/>
              <a:gd name="connsiteY9" fmla="*/ 6527575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13" fmla="*/ 77667 w 6897227"/>
              <a:gd name="connsiteY13" fmla="*/ 1821338 h 6529095"/>
              <a:gd name="connsiteX0" fmla="*/ 77667 w 6897227"/>
              <a:gd name="connsiteY0" fmla="*/ 1821338 h 6529095"/>
              <a:gd name="connsiteX1" fmla="*/ 1616100 w 6897227"/>
              <a:gd name="connsiteY1" fmla="*/ 131866 h 6529095"/>
              <a:gd name="connsiteX2" fmla="*/ 2031367 w 6897227"/>
              <a:gd name="connsiteY2" fmla="*/ 79586 h 6529095"/>
              <a:gd name="connsiteX3" fmla="*/ 4847019 w 6897227"/>
              <a:gd name="connsiteY3" fmla="*/ 58927 h 6529095"/>
              <a:gd name="connsiteX4" fmla="*/ 4977740 w 6897227"/>
              <a:gd name="connsiteY4" fmla="*/ 73658 h 6529095"/>
              <a:gd name="connsiteX5" fmla="*/ 6780416 w 6897227"/>
              <a:gd name="connsiteY5" fmla="*/ 1715176 h 6529095"/>
              <a:gd name="connsiteX6" fmla="*/ 6807423 w 6897227"/>
              <a:gd name="connsiteY6" fmla="*/ 1916614 h 6529095"/>
              <a:gd name="connsiteX7" fmla="*/ 6895532 w 6897227"/>
              <a:gd name="connsiteY7" fmla="*/ 3565805 h 6529095"/>
              <a:gd name="connsiteX8" fmla="*/ 6837672 w 6897227"/>
              <a:gd name="connsiteY8" fmla="*/ 3957666 h 6529095"/>
              <a:gd name="connsiteX9" fmla="*/ 4622576 w 6897227"/>
              <a:gd name="connsiteY9" fmla="*/ 6527575 h 6529095"/>
              <a:gd name="connsiteX10" fmla="*/ 4095606 w 6897227"/>
              <a:gd name="connsiteY10" fmla="*/ 6518437 h 6529095"/>
              <a:gd name="connsiteX11" fmla="*/ 394214 w 6897227"/>
              <a:gd name="connsiteY11" fmla="*/ 6144221 h 6529095"/>
              <a:gd name="connsiteX12" fmla="*/ 59226 w 6897227"/>
              <a:gd name="connsiteY12" fmla="*/ 1965803 h 6529095"/>
              <a:gd name="connsiteX13" fmla="*/ 77667 w 6897227"/>
              <a:gd name="connsiteY13" fmla="*/ 1821338 h 6529095"/>
              <a:gd name="connsiteX0" fmla="*/ 77667 w 6971411"/>
              <a:gd name="connsiteY0" fmla="*/ 1821338 h 6529095"/>
              <a:gd name="connsiteX1" fmla="*/ 1616100 w 6971411"/>
              <a:gd name="connsiteY1" fmla="*/ 131866 h 6529095"/>
              <a:gd name="connsiteX2" fmla="*/ 2031367 w 6971411"/>
              <a:gd name="connsiteY2" fmla="*/ 79586 h 6529095"/>
              <a:gd name="connsiteX3" fmla="*/ 4847019 w 6971411"/>
              <a:gd name="connsiteY3" fmla="*/ 58927 h 6529095"/>
              <a:gd name="connsiteX4" fmla="*/ 4977740 w 6971411"/>
              <a:gd name="connsiteY4" fmla="*/ 73658 h 6529095"/>
              <a:gd name="connsiteX5" fmla="*/ 6780416 w 6971411"/>
              <a:gd name="connsiteY5" fmla="*/ 1715176 h 6529095"/>
              <a:gd name="connsiteX6" fmla="*/ 6807423 w 6971411"/>
              <a:gd name="connsiteY6" fmla="*/ 1916614 h 6529095"/>
              <a:gd name="connsiteX7" fmla="*/ 6970819 w 6971411"/>
              <a:gd name="connsiteY7" fmla="*/ 3620466 h 6529095"/>
              <a:gd name="connsiteX8" fmla="*/ 6837672 w 6971411"/>
              <a:gd name="connsiteY8" fmla="*/ 3957666 h 6529095"/>
              <a:gd name="connsiteX9" fmla="*/ 4622576 w 6971411"/>
              <a:gd name="connsiteY9" fmla="*/ 6527575 h 6529095"/>
              <a:gd name="connsiteX10" fmla="*/ 4095606 w 6971411"/>
              <a:gd name="connsiteY10" fmla="*/ 6518437 h 6529095"/>
              <a:gd name="connsiteX11" fmla="*/ 394214 w 6971411"/>
              <a:gd name="connsiteY11" fmla="*/ 6144221 h 6529095"/>
              <a:gd name="connsiteX12" fmla="*/ 59226 w 6971411"/>
              <a:gd name="connsiteY12" fmla="*/ 1965803 h 6529095"/>
              <a:gd name="connsiteX13" fmla="*/ 77667 w 6971411"/>
              <a:gd name="connsiteY13" fmla="*/ 1821338 h 65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1411" h="6529095">
                <a:moveTo>
                  <a:pt x="77667" y="1821338"/>
                </a:moveTo>
                <a:lnTo>
                  <a:pt x="1616100" y="131866"/>
                </a:lnTo>
                <a:lnTo>
                  <a:pt x="2031367" y="79586"/>
                </a:lnTo>
                <a:cubicBezTo>
                  <a:pt x="2981584" y="-19975"/>
                  <a:pt x="3967950" y="-25280"/>
                  <a:pt x="4847019" y="58927"/>
                </a:cubicBezTo>
                <a:lnTo>
                  <a:pt x="4977740" y="73658"/>
                </a:lnTo>
                <a:lnTo>
                  <a:pt x="6780416" y="1715176"/>
                </a:lnTo>
                <a:lnTo>
                  <a:pt x="6807423" y="1916614"/>
                </a:lnTo>
                <a:cubicBezTo>
                  <a:pt x="6874973" y="2479460"/>
                  <a:pt x="6980249" y="3083461"/>
                  <a:pt x="6970819" y="3620466"/>
                </a:cubicBezTo>
                <a:lnTo>
                  <a:pt x="6837672" y="3957666"/>
                </a:lnTo>
                <a:lnTo>
                  <a:pt x="4622576" y="6527575"/>
                </a:lnTo>
                <a:cubicBezTo>
                  <a:pt x="4546664" y="6531984"/>
                  <a:pt x="4171518" y="6514028"/>
                  <a:pt x="4095606" y="6518437"/>
                </a:cubicBezTo>
                <a:cubicBezTo>
                  <a:pt x="2979228" y="6565653"/>
                  <a:pt x="1752844" y="6458656"/>
                  <a:pt x="394214" y="6144221"/>
                </a:cubicBezTo>
                <a:cubicBezTo>
                  <a:pt x="20784" y="4669248"/>
                  <a:pt x="-78689" y="3230647"/>
                  <a:pt x="59226" y="1965803"/>
                </a:cubicBezTo>
                <a:lnTo>
                  <a:pt x="77667" y="1821338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19" name="Freihandform 18"/>
          <p:cNvSpPr/>
          <p:nvPr/>
        </p:nvSpPr>
        <p:spPr>
          <a:xfrm rot="495745">
            <a:off x="-486930" y="-17460"/>
            <a:ext cx="6083672" cy="6516993"/>
          </a:xfrm>
          <a:custGeom>
            <a:avLst/>
            <a:gdLst>
              <a:gd name="connsiteX0" fmla="*/ 11528 w 6119167"/>
              <a:gd name="connsiteY0" fmla="*/ 370380 h 6119720"/>
              <a:gd name="connsiteX1" fmla="*/ 2484601 w 6119167"/>
              <a:gd name="connsiteY1" fmla="*/ 11255 h 6119720"/>
              <a:gd name="connsiteX2" fmla="*/ 3024216 w 6119167"/>
              <a:gd name="connsiteY2" fmla="*/ 0 h 6119720"/>
              <a:gd name="connsiteX3" fmla="*/ 5783921 w 6119167"/>
              <a:gd name="connsiteY3" fmla="*/ 358833 h 6119720"/>
              <a:gd name="connsiteX4" fmla="*/ 5757450 w 6119167"/>
              <a:gd name="connsiteY4" fmla="*/ 5767622 h 6119720"/>
              <a:gd name="connsiteX5" fmla="*/ 854699 w 6119167"/>
              <a:gd name="connsiteY5" fmla="*/ 5927199 h 6119720"/>
              <a:gd name="connsiteX6" fmla="*/ 799787 w 6119167"/>
              <a:gd name="connsiteY6" fmla="*/ 5916894 h 6119720"/>
              <a:gd name="connsiteX7" fmla="*/ 0 w 6119167"/>
              <a:gd name="connsiteY7" fmla="*/ 409265 h 6119720"/>
              <a:gd name="connsiteX0" fmla="*/ 11528 w 6083672"/>
              <a:gd name="connsiteY0" fmla="*/ 370380 h 6295475"/>
              <a:gd name="connsiteX1" fmla="*/ 2484601 w 6083672"/>
              <a:gd name="connsiteY1" fmla="*/ 11255 h 6295475"/>
              <a:gd name="connsiteX2" fmla="*/ 3024216 w 6083672"/>
              <a:gd name="connsiteY2" fmla="*/ 0 h 6295475"/>
              <a:gd name="connsiteX3" fmla="*/ 5783921 w 6083672"/>
              <a:gd name="connsiteY3" fmla="*/ 358833 h 6295475"/>
              <a:gd name="connsiteX4" fmla="*/ 5681211 w 6083672"/>
              <a:gd name="connsiteY4" fmla="*/ 6100532 h 6295475"/>
              <a:gd name="connsiteX5" fmla="*/ 854699 w 6083672"/>
              <a:gd name="connsiteY5" fmla="*/ 5927199 h 6295475"/>
              <a:gd name="connsiteX6" fmla="*/ 799787 w 6083672"/>
              <a:gd name="connsiteY6" fmla="*/ 5916894 h 6295475"/>
              <a:gd name="connsiteX7" fmla="*/ 0 w 6083672"/>
              <a:gd name="connsiteY7" fmla="*/ 409265 h 6295475"/>
              <a:gd name="connsiteX8" fmla="*/ 11528 w 6083672"/>
              <a:gd name="connsiteY8" fmla="*/ 370380 h 6295475"/>
              <a:gd name="connsiteX0" fmla="*/ 11528 w 6083672"/>
              <a:gd name="connsiteY0" fmla="*/ 370380 h 6295475"/>
              <a:gd name="connsiteX1" fmla="*/ 2484601 w 6083672"/>
              <a:gd name="connsiteY1" fmla="*/ 11255 h 6295475"/>
              <a:gd name="connsiteX2" fmla="*/ 3024216 w 6083672"/>
              <a:gd name="connsiteY2" fmla="*/ 0 h 6295475"/>
              <a:gd name="connsiteX3" fmla="*/ 5783921 w 6083672"/>
              <a:gd name="connsiteY3" fmla="*/ 358833 h 6295475"/>
              <a:gd name="connsiteX4" fmla="*/ 5681211 w 6083672"/>
              <a:gd name="connsiteY4" fmla="*/ 6100532 h 6295475"/>
              <a:gd name="connsiteX5" fmla="*/ 854699 w 6083672"/>
              <a:gd name="connsiteY5" fmla="*/ 5927199 h 6295475"/>
              <a:gd name="connsiteX6" fmla="*/ 833914 w 6083672"/>
              <a:gd name="connsiteY6" fmla="*/ 6223396 h 6295475"/>
              <a:gd name="connsiteX7" fmla="*/ 0 w 6083672"/>
              <a:gd name="connsiteY7" fmla="*/ 409265 h 6295475"/>
              <a:gd name="connsiteX8" fmla="*/ 11528 w 6083672"/>
              <a:gd name="connsiteY8" fmla="*/ 370380 h 6295475"/>
              <a:gd name="connsiteX0" fmla="*/ 11528 w 6083672"/>
              <a:gd name="connsiteY0" fmla="*/ 370380 h 6516993"/>
              <a:gd name="connsiteX1" fmla="*/ 2484601 w 6083672"/>
              <a:gd name="connsiteY1" fmla="*/ 11255 h 6516993"/>
              <a:gd name="connsiteX2" fmla="*/ 3024216 w 6083672"/>
              <a:gd name="connsiteY2" fmla="*/ 0 h 6516993"/>
              <a:gd name="connsiteX3" fmla="*/ 5783921 w 6083672"/>
              <a:gd name="connsiteY3" fmla="*/ 358833 h 6516993"/>
              <a:gd name="connsiteX4" fmla="*/ 5681211 w 6083672"/>
              <a:gd name="connsiteY4" fmla="*/ 6100532 h 6516993"/>
              <a:gd name="connsiteX5" fmla="*/ 916711 w 6083672"/>
              <a:gd name="connsiteY5" fmla="*/ 6354235 h 6516993"/>
              <a:gd name="connsiteX6" fmla="*/ 833914 w 6083672"/>
              <a:gd name="connsiteY6" fmla="*/ 6223396 h 6516993"/>
              <a:gd name="connsiteX7" fmla="*/ 0 w 6083672"/>
              <a:gd name="connsiteY7" fmla="*/ 409265 h 6516993"/>
              <a:gd name="connsiteX8" fmla="*/ 11528 w 6083672"/>
              <a:gd name="connsiteY8" fmla="*/ 370380 h 6516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83672" h="6516993">
                <a:moveTo>
                  <a:pt x="11528" y="370380"/>
                </a:moveTo>
                <a:lnTo>
                  <a:pt x="2484601" y="11255"/>
                </a:lnTo>
                <a:lnTo>
                  <a:pt x="3024216" y="0"/>
                </a:lnTo>
                <a:cubicBezTo>
                  <a:pt x="4073200" y="2052"/>
                  <a:pt x="5067079" y="124109"/>
                  <a:pt x="5783921" y="358833"/>
                </a:cubicBezTo>
                <a:cubicBezTo>
                  <a:pt x="6226702" y="2317676"/>
                  <a:pt x="6167693" y="4437103"/>
                  <a:pt x="5681211" y="6100532"/>
                </a:cubicBezTo>
                <a:cubicBezTo>
                  <a:pt x="4283379" y="6472186"/>
                  <a:pt x="2813537" y="6682100"/>
                  <a:pt x="916711" y="6354235"/>
                </a:cubicBezTo>
                <a:lnTo>
                  <a:pt x="833914" y="6223396"/>
                </a:lnTo>
                <a:lnTo>
                  <a:pt x="0" y="409265"/>
                </a:lnTo>
                <a:lnTo>
                  <a:pt x="11528" y="37038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8203" y="753466"/>
            <a:ext cx="5015845" cy="1091358"/>
          </a:xfrm>
        </p:spPr>
        <p:txBody>
          <a:bodyPr anchor="b">
            <a:normAutofit/>
          </a:bodyPr>
          <a:lstStyle>
            <a:lvl1pPr>
              <a:defRPr sz="3600" baseline="0"/>
            </a:lvl1pPr>
          </a:lstStyle>
          <a:p>
            <a:r>
              <a:rPr lang="de-DE" dirty="0"/>
              <a:t>TITEL bleibt hier, weil das so ist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38203" y="1857700"/>
            <a:ext cx="5015845" cy="3947564"/>
          </a:xfrm>
          <a:custGeom>
            <a:avLst/>
            <a:gdLst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3811588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0 w 5015845"/>
              <a:gd name="connsiteY3" fmla="*/ 3811588 h 3811588"/>
              <a:gd name="connsiteX4" fmla="*/ 0 w 5015845"/>
              <a:gd name="connsiteY4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811588"/>
              <a:gd name="connsiteX1" fmla="*/ 5015845 w 5015845"/>
              <a:gd name="connsiteY1" fmla="*/ 0 h 3811588"/>
              <a:gd name="connsiteX2" fmla="*/ 5015845 w 5015845"/>
              <a:gd name="connsiteY2" fmla="*/ 2809506 h 3811588"/>
              <a:gd name="connsiteX3" fmla="*/ 3782860 w 5015845"/>
              <a:gd name="connsiteY3" fmla="*/ 3654468 h 3811588"/>
              <a:gd name="connsiteX4" fmla="*/ 0 w 5015845"/>
              <a:gd name="connsiteY4" fmla="*/ 3811588 h 3811588"/>
              <a:gd name="connsiteX5" fmla="*/ 0 w 5015845"/>
              <a:gd name="connsiteY5" fmla="*/ 0 h 3811588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930040"/>
              <a:gd name="connsiteX1" fmla="*/ 5015845 w 5015845"/>
              <a:gd name="connsiteY1" fmla="*/ 0 h 3930040"/>
              <a:gd name="connsiteX2" fmla="*/ 5015845 w 5015845"/>
              <a:gd name="connsiteY2" fmla="*/ 2809506 h 3930040"/>
              <a:gd name="connsiteX3" fmla="*/ 4058433 w 5015845"/>
              <a:gd name="connsiteY3" fmla="*/ 3930040 h 3930040"/>
              <a:gd name="connsiteX4" fmla="*/ 0 w 5015845"/>
              <a:gd name="connsiteY4" fmla="*/ 3811588 h 3930040"/>
              <a:gd name="connsiteX5" fmla="*/ 0 w 5015845"/>
              <a:gd name="connsiteY5" fmla="*/ 0 h 393004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67410"/>
              <a:gd name="connsiteX1" fmla="*/ 5015845 w 5015845"/>
              <a:gd name="connsiteY1" fmla="*/ 0 h 3867410"/>
              <a:gd name="connsiteX2" fmla="*/ 5015845 w 5015845"/>
              <a:gd name="connsiteY2" fmla="*/ 2809506 h 3867410"/>
              <a:gd name="connsiteX3" fmla="*/ 4070959 w 5015845"/>
              <a:gd name="connsiteY3" fmla="*/ 3867410 h 3867410"/>
              <a:gd name="connsiteX4" fmla="*/ 0 w 5015845"/>
              <a:gd name="connsiteY4" fmla="*/ 3811588 h 3867410"/>
              <a:gd name="connsiteX5" fmla="*/ 0 w 5015845"/>
              <a:gd name="connsiteY5" fmla="*/ 0 h 3867410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811588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854884"/>
              <a:gd name="connsiteX1" fmla="*/ 5015845 w 5015845"/>
              <a:gd name="connsiteY1" fmla="*/ 0 h 3854884"/>
              <a:gd name="connsiteX2" fmla="*/ 5015845 w 5015845"/>
              <a:gd name="connsiteY2" fmla="*/ 2809506 h 3854884"/>
              <a:gd name="connsiteX3" fmla="*/ 4083485 w 5015845"/>
              <a:gd name="connsiteY3" fmla="*/ 3854884 h 3854884"/>
              <a:gd name="connsiteX4" fmla="*/ 0 w 5015845"/>
              <a:gd name="connsiteY4" fmla="*/ 3598645 h 3854884"/>
              <a:gd name="connsiteX5" fmla="*/ 0 w 5015845"/>
              <a:gd name="connsiteY5" fmla="*/ 0 h 3854884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54467"/>
              <a:gd name="connsiteX1" fmla="*/ 5015845 w 5015845"/>
              <a:gd name="connsiteY1" fmla="*/ 0 h 3654467"/>
              <a:gd name="connsiteX2" fmla="*/ 5015845 w 5015845"/>
              <a:gd name="connsiteY2" fmla="*/ 2809506 h 3654467"/>
              <a:gd name="connsiteX3" fmla="*/ 4083485 w 5015845"/>
              <a:gd name="connsiteY3" fmla="*/ 3654467 h 3654467"/>
              <a:gd name="connsiteX4" fmla="*/ 0 w 5015845"/>
              <a:gd name="connsiteY4" fmla="*/ 3598645 h 3654467"/>
              <a:gd name="connsiteX5" fmla="*/ 0 w 5015845"/>
              <a:gd name="connsiteY5" fmla="*/ 0 h 3654467"/>
              <a:gd name="connsiteX0" fmla="*/ 0 w 5015845"/>
              <a:gd name="connsiteY0" fmla="*/ 0 h 3604362"/>
              <a:gd name="connsiteX1" fmla="*/ 5015845 w 5015845"/>
              <a:gd name="connsiteY1" fmla="*/ 0 h 3604362"/>
              <a:gd name="connsiteX2" fmla="*/ 5015845 w 5015845"/>
              <a:gd name="connsiteY2" fmla="*/ 2809506 h 3604362"/>
              <a:gd name="connsiteX3" fmla="*/ 4096011 w 5015845"/>
              <a:gd name="connsiteY3" fmla="*/ 3604362 h 3604362"/>
              <a:gd name="connsiteX4" fmla="*/ 0 w 5015845"/>
              <a:gd name="connsiteY4" fmla="*/ 3598645 h 3604362"/>
              <a:gd name="connsiteX5" fmla="*/ 0 w 5015845"/>
              <a:gd name="connsiteY5" fmla="*/ 0 h 360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845" h="3604362">
                <a:moveTo>
                  <a:pt x="0" y="0"/>
                </a:moveTo>
                <a:lnTo>
                  <a:pt x="5015845" y="0"/>
                </a:lnTo>
                <a:lnTo>
                  <a:pt x="5015845" y="2809506"/>
                </a:lnTo>
                <a:cubicBezTo>
                  <a:pt x="4776039" y="3554623"/>
                  <a:pt x="4799280" y="3598280"/>
                  <a:pt x="4096011" y="3604362"/>
                </a:cubicBezTo>
                <a:lnTo>
                  <a:pt x="0" y="3598645"/>
                </a:lnTo>
                <a:lnTo>
                  <a:pt x="0" y="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Das ist so, weil das so ist PUNKT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69394" y="-31848"/>
            <a:ext cx="6744256" cy="6485183"/>
          </a:xfrm>
          <a:custGeom>
            <a:avLst/>
            <a:gdLst>
              <a:gd name="connsiteX0" fmla="*/ 0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0 w 6814088"/>
              <a:gd name="connsiteY4" fmla="*/ 0 h 6858000"/>
              <a:gd name="connsiteX0" fmla="*/ 2169762 w 6814088"/>
              <a:gd name="connsiteY0" fmla="*/ 0 h 6858000"/>
              <a:gd name="connsiteX1" fmla="*/ 6814088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814088"/>
              <a:gd name="connsiteY0" fmla="*/ 0 h 6858000"/>
              <a:gd name="connsiteX1" fmla="*/ 4644326 w 6814088"/>
              <a:gd name="connsiteY1" fmla="*/ 0 h 6858000"/>
              <a:gd name="connsiteX2" fmla="*/ 6814088 w 6814088"/>
              <a:gd name="connsiteY2" fmla="*/ 6858000 h 6858000"/>
              <a:gd name="connsiteX3" fmla="*/ 0 w 6814088"/>
              <a:gd name="connsiteY3" fmla="*/ 6858000 h 6858000"/>
              <a:gd name="connsiteX4" fmla="*/ 2169762 w 6814088"/>
              <a:gd name="connsiteY4" fmla="*/ 0 h 6858000"/>
              <a:gd name="connsiteX0" fmla="*/ 2169762 w 6783091"/>
              <a:gd name="connsiteY0" fmla="*/ 0 h 6858000"/>
              <a:gd name="connsiteX1" fmla="*/ 4644326 w 6783091"/>
              <a:gd name="connsiteY1" fmla="*/ 0 h 6858000"/>
              <a:gd name="connsiteX2" fmla="*/ 6783091 w 6783091"/>
              <a:gd name="connsiteY2" fmla="*/ 2332495 h 6858000"/>
              <a:gd name="connsiteX3" fmla="*/ 0 w 6783091"/>
              <a:gd name="connsiteY3" fmla="*/ 6858000 h 6858000"/>
              <a:gd name="connsiteX4" fmla="*/ 2169762 w 6783091"/>
              <a:gd name="connsiteY4" fmla="*/ 0 h 6858000"/>
              <a:gd name="connsiteX0" fmla="*/ 2169762 w 7010079"/>
              <a:gd name="connsiteY0" fmla="*/ 0 h 6858000"/>
              <a:gd name="connsiteX1" fmla="*/ 4644326 w 7010079"/>
              <a:gd name="connsiteY1" fmla="*/ 0 h 6858000"/>
              <a:gd name="connsiteX2" fmla="*/ 6783091 w 7010079"/>
              <a:gd name="connsiteY2" fmla="*/ 2332495 h 6858000"/>
              <a:gd name="connsiteX3" fmla="*/ 6741763 w 7010079"/>
              <a:gd name="connsiteY3" fmla="*/ 4858719 h 6858000"/>
              <a:gd name="connsiteX4" fmla="*/ 0 w 7010079"/>
              <a:gd name="connsiteY4" fmla="*/ 6858000 h 6858000"/>
              <a:gd name="connsiteX5" fmla="*/ 2169762 w 7010079"/>
              <a:gd name="connsiteY5" fmla="*/ 0 h 6858000"/>
              <a:gd name="connsiteX0" fmla="*/ 1906291 w 6746608"/>
              <a:gd name="connsiteY0" fmla="*/ 0 h 4858719"/>
              <a:gd name="connsiteX1" fmla="*/ 4380855 w 6746608"/>
              <a:gd name="connsiteY1" fmla="*/ 0 h 4858719"/>
              <a:gd name="connsiteX2" fmla="*/ 6519620 w 6746608"/>
              <a:gd name="connsiteY2" fmla="*/ 2332495 h 4858719"/>
              <a:gd name="connsiteX3" fmla="*/ 6478292 w 6746608"/>
              <a:gd name="connsiteY3" fmla="*/ 4858719 h 4858719"/>
              <a:gd name="connsiteX4" fmla="*/ 0 w 6746608"/>
              <a:gd name="connsiteY4" fmla="*/ 1743559 h 4858719"/>
              <a:gd name="connsiteX5" fmla="*/ 1906291 w 6746608"/>
              <a:gd name="connsiteY5" fmla="*/ 0 h 4858719"/>
              <a:gd name="connsiteX0" fmla="*/ 2014780 w 6855097"/>
              <a:gd name="connsiteY0" fmla="*/ 0 h 4858719"/>
              <a:gd name="connsiteX1" fmla="*/ 4489344 w 6855097"/>
              <a:gd name="connsiteY1" fmla="*/ 0 h 4858719"/>
              <a:gd name="connsiteX2" fmla="*/ 6628109 w 6855097"/>
              <a:gd name="connsiteY2" fmla="*/ 2332495 h 4858719"/>
              <a:gd name="connsiteX3" fmla="*/ 6586781 w 6855097"/>
              <a:gd name="connsiteY3" fmla="*/ 4858719 h 4858719"/>
              <a:gd name="connsiteX4" fmla="*/ 0 w 6855097"/>
              <a:gd name="connsiteY4" fmla="*/ 4533255 h 4858719"/>
              <a:gd name="connsiteX5" fmla="*/ 108489 w 6855097"/>
              <a:gd name="connsiteY5" fmla="*/ 1743559 h 4858719"/>
              <a:gd name="connsiteX6" fmla="*/ 2014780 w 6855097"/>
              <a:gd name="connsiteY6" fmla="*/ 0 h 4858719"/>
              <a:gd name="connsiteX0" fmla="*/ 2014780 w 6855097"/>
              <a:gd name="connsiteY0" fmla="*/ 0 h 6843819"/>
              <a:gd name="connsiteX1" fmla="*/ 4489344 w 6855097"/>
              <a:gd name="connsiteY1" fmla="*/ 0 h 6843819"/>
              <a:gd name="connsiteX2" fmla="*/ 6628109 w 6855097"/>
              <a:gd name="connsiteY2" fmla="*/ 2332495 h 6843819"/>
              <a:gd name="connsiteX3" fmla="*/ 6586781 w 6855097"/>
              <a:gd name="connsiteY3" fmla="*/ 4858719 h 6843819"/>
              <a:gd name="connsiteX4" fmla="*/ 2247255 w 6855097"/>
              <a:gd name="connsiteY4" fmla="*/ 6842503 h 6843819"/>
              <a:gd name="connsiteX5" fmla="*/ 0 w 6855097"/>
              <a:gd name="connsiteY5" fmla="*/ 4533255 h 6843819"/>
              <a:gd name="connsiteX6" fmla="*/ 108489 w 6855097"/>
              <a:gd name="connsiteY6" fmla="*/ 1743559 h 6843819"/>
              <a:gd name="connsiteX7" fmla="*/ 2014780 w 6855097"/>
              <a:gd name="connsiteY7" fmla="*/ 0 h 6843819"/>
              <a:gd name="connsiteX0" fmla="*/ 2014780 w 6855097"/>
              <a:gd name="connsiteY0" fmla="*/ 0 h 6054575"/>
              <a:gd name="connsiteX1" fmla="*/ 4489344 w 6855097"/>
              <a:gd name="connsiteY1" fmla="*/ 0 h 6054575"/>
              <a:gd name="connsiteX2" fmla="*/ 6628109 w 6855097"/>
              <a:gd name="connsiteY2" fmla="*/ 2332495 h 6054575"/>
              <a:gd name="connsiteX3" fmla="*/ 6586781 w 6855097"/>
              <a:gd name="connsiteY3" fmla="*/ 4858719 h 6054575"/>
              <a:gd name="connsiteX4" fmla="*/ 1503337 w 6855097"/>
              <a:gd name="connsiteY4" fmla="*/ 6052090 h 6054575"/>
              <a:gd name="connsiteX5" fmla="*/ 0 w 6855097"/>
              <a:gd name="connsiteY5" fmla="*/ 4533255 h 6054575"/>
              <a:gd name="connsiteX6" fmla="*/ 108489 w 6855097"/>
              <a:gd name="connsiteY6" fmla="*/ 1743559 h 6054575"/>
              <a:gd name="connsiteX7" fmla="*/ 2014780 w 6855097"/>
              <a:gd name="connsiteY7" fmla="*/ 0 h 6054575"/>
              <a:gd name="connsiteX0" fmla="*/ 2014780 w 6855097"/>
              <a:gd name="connsiteY0" fmla="*/ 0 h 6147396"/>
              <a:gd name="connsiteX1" fmla="*/ 4489344 w 6855097"/>
              <a:gd name="connsiteY1" fmla="*/ 0 h 6147396"/>
              <a:gd name="connsiteX2" fmla="*/ 6628109 w 6855097"/>
              <a:gd name="connsiteY2" fmla="*/ 2332495 h 6147396"/>
              <a:gd name="connsiteX3" fmla="*/ 6586781 w 6855097"/>
              <a:gd name="connsiteY3" fmla="*/ 4858719 h 6147396"/>
              <a:gd name="connsiteX4" fmla="*/ 5083445 w 6855097"/>
              <a:gd name="connsiteY4" fmla="*/ 5943601 h 6147396"/>
              <a:gd name="connsiteX5" fmla="*/ 1503337 w 6855097"/>
              <a:gd name="connsiteY5" fmla="*/ 6052090 h 6147396"/>
              <a:gd name="connsiteX6" fmla="*/ 0 w 6855097"/>
              <a:gd name="connsiteY6" fmla="*/ 4533255 h 6147396"/>
              <a:gd name="connsiteX7" fmla="*/ 108489 w 6855097"/>
              <a:gd name="connsiteY7" fmla="*/ 1743559 h 6147396"/>
              <a:gd name="connsiteX8" fmla="*/ 2014780 w 6855097"/>
              <a:gd name="connsiteY8" fmla="*/ 0 h 6147396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6855097"/>
              <a:gd name="connsiteY0" fmla="*/ 9525 h 6156921"/>
              <a:gd name="connsiteX1" fmla="*/ 4413144 w 6855097"/>
              <a:gd name="connsiteY1" fmla="*/ 0 h 6156921"/>
              <a:gd name="connsiteX2" fmla="*/ 6628109 w 6855097"/>
              <a:gd name="connsiteY2" fmla="*/ 2342020 h 6156921"/>
              <a:gd name="connsiteX3" fmla="*/ 6586781 w 6855097"/>
              <a:gd name="connsiteY3" fmla="*/ 4868244 h 6156921"/>
              <a:gd name="connsiteX4" fmla="*/ 5083445 w 6855097"/>
              <a:gd name="connsiteY4" fmla="*/ 5953126 h 6156921"/>
              <a:gd name="connsiteX5" fmla="*/ 1503337 w 6855097"/>
              <a:gd name="connsiteY5" fmla="*/ 6061615 h 6156921"/>
              <a:gd name="connsiteX6" fmla="*/ 0 w 6855097"/>
              <a:gd name="connsiteY6" fmla="*/ 4542780 h 6156921"/>
              <a:gd name="connsiteX7" fmla="*/ 108489 w 6855097"/>
              <a:gd name="connsiteY7" fmla="*/ 1753084 h 6156921"/>
              <a:gd name="connsiteX8" fmla="*/ 2014780 w 6855097"/>
              <a:gd name="connsiteY8" fmla="*/ 9525 h 6156921"/>
              <a:gd name="connsiteX0" fmla="*/ 2014780 w 7005595"/>
              <a:gd name="connsiteY0" fmla="*/ 9525 h 6156921"/>
              <a:gd name="connsiteX1" fmla="*/ 4413144 w 7005595"/>
              <a:gd name="connsiteY1" fmla="*/ 0 h 6156921"/>
              <a:gd name="connsiteX2" fmla="*/ 6628109 w 7005595"/>
              <a:gd name="connsiteY2" fmla="*/ 2342020 h 6156921"/>
              <a:gd name="connsiteX3" fmla="*/ 6586781 w 7005595"/>
              <a:gd name="connsiteY3" fmla="*/ 4868244 h 6156921"/>
              <a:gd name="connsiteX4" fmla="*/ 5083445 w 7005595"/>
              <a:gd name="connsiteY4" fmla="*/ 5953126 h 6156921"/>
              <a:gd name="connsiteX5" fmla="*/ 1503337 w 7005595"/>
              <a:gd name="connsiteY5" fmla="*/ 6061615 h 6156921"/>
              <a:gd name="connsiteX6" fmla="*/ 0 w 7005595"/>
              <a:gd name="connsiteY6" fmla="*/ 4542780 h 6156921"/>
              <a:gd name="connsiteX7" fmla="*/ 108489 w 7005595"/>
              <a:gd name="connsiteY7" fmla="*/ 1753084 h 6156921"/>
              <a:gd name="connsiteX8" fmla="*/ 2014780 w 7005595"/>
              <a:gd name="connsiteY8" fmla="*/ 9525 h 6156921"/>
              <a:gd name="connsiteX0" fmla="*/ 2014780 w 6629386"/>
              <a:gd name="connsiteY0" fmla="*/ 9525 h 6156921"/>
              <a:gd name="connsiteX1" fmla="*/ 4413144 w 6629386"/>
              <a:gd name="connsiteY1" fmla="*/ 0 h 6156921"/>
              <a:gd name="connsiteX2" fmla="*/ 6628109 w 6629386"/>
              <a:gd name="connsiteY2" fmla="*/ 2342020 h 6156921"/>
              <a:gd name="connsiteX3" fmla="*/ 6586781 w 6629386"/>
              <a:gd name="connsiteY3" fmla="*/ 4868244 h 6156921"/>
              <a:gd name="connsiteX4" fmla="*/ 5083445 w 6629386"/>
              <a:gd name="connsiteY4" fmla="*/ 5953126 h 6156921"/>
              <a:gd name="connsiteX5" fmla="*/ 1503337 w 6629386"/>
              <a:gd name="connsiteY5" fmla="*/ 6061615 h 6156921"/>
              <a:gd name="connsiteX6" fmla="*/ 0 w 6629386"/>
              <a:gd name="connsiteY6" fmla="*/ 4542780 h 6156921"/>
              <a:gd name="connsiteX7" fmla="*/ 108489 w 6629386"/>
              <a:gd name="connsiteY7" fmla="*/ 1753084 h 6156921"/>
              <a:gd name="connsiteX8" fmla="*/ 2014780 w 6629386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6921"/>
              <a:gd name="connsiteX1" fmla="*/ 4413144 w 6649002"/>
              <a:gd name="connsiteY1" fmla="*/ 0 h 6156921"/>
              <a:gd name="connsiteX2" fmla="*/ 6628109 w 6649002"/>
              <a:gd name="connsiteY2" fmla="*/ 2342020 h 6156921"/>
              <a:gd name="connsiteX3" fmla="*/ 6647741 w 6649002"/>
              <a:gd name="connsiteY3" fmla="*/ 4883484 h 6156921"/>
              <a:gd name="connsiteX4" fmla="*/ 5083445 w 6649002"/>
              <a:gd name="connsiteY4" fmla="*/ 5953126 h 6156921"/>
              <a:gd name="connsiteX5" fmla="*/ 1503337 w 6649002"/>
              <a:gd name="connsiteY5" fmla="*/ 6061615 h 6156921"/>
              <a:gd name="connsiteX6" fmla="*/ 0 w 6649002"/>
              <a:gd name="connsiteY6" fmla="*/ 4542780 h 6156921"/>
              <a:gd name="connsiteX7" fmla="*/ 108489 w 6649002"/>
              <a:gd name="connsiteY7" fmla="*/ 1753084 h 6156921"/>
              <a:gd name="connsiteX8" fmla="*/ 2014780 w 6649002"/>
              <a:gd name="connsiteY8" fmla="*/ 9525 h 6156921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54539"/>
              <a:gd name="connsiteX1" fmla="*/ 4413144 w 6649002"/>
              <a:gd name="connsiteY1" fmla="*/ 0 h 6154539"/>
              <a:gd name="connsiteX2" fmla="*/ 6628109 w 6649002"/>
              <a:gd name="connsiteY2" fmla="*/ 2342020 h 6154539"/>
              <a:gd name="connsiteX3" fmla="*/ 6647741 w 6649002"/>
              <a:gd name="connsiteY3" fmla="*/ 4883484 h 6154539"/>
              <a:gd name="connsiteX4" fmla="*/ 5647325 w 6649002"/>
              <a:gd name="connsiteY4" fmla="*/ 5945506 h 6154539"/>
              <a:gd name="connsiteX5" fmla="*/ 1503337 w 6649002"/>
              <a:gd name="connsiteY5" fmla="*/ 6061615 h 6154539"/>
              <a:gd name="connsiteX6" fmla="*/ 0 w 6649002"/>
              <a:gd name="connsiteY6" fmla="*/ 4542780 h 6154539"/>
              <a:gd name="connsiteX7" fmla="*/ 108489 w 6649002"/>
              <a:gd name="connsiteY7" fmla="*/ 1753084 h 6154539"/>
              <a:gd name="connsiteX8" fmla="*/ 2014780 w 6649002"/>
              <a:gd name="connsiteY8" fmla="*/ 9525 h 6154539"/>
              <a:gd name="connsiteX0" fmla="*/ 2014780 w 6649002"/>
              <a:gd name="connsiteY0" fmla="*/ 9525 h 6120926"/>
              <a:gd name="connsiteX1" fmla="*/ 4413144 w 6649002"/>
              <a:gd name="connsiteY1" fmla="*/ 0 h 6120926"/>
              <a:gd name="connsiteX2" fmla="*/ 6628109 w 6649002"/>
              <a:gd name="connsiteY2" fmla="*/ 2342020 h 6120926"/>
              <a:gd name="connsiteX3" fmla="*/ 6647741 w 6649002"/>
              <a:gd name="connsiteY3" fmla="*/ 4883484 h 6120926"/>
              <a:gd name="connsiteX4" fmla="*/ 5647325 w 6649002"/>
              <a:gd name="connsiteY4" fmla="*/ 5945506 h 6120926"/>
              <a:gd name="connsiteX5" fmla="*/ 1503337 w 6649002"/>
              <a:gd name="connsiteY5" fmla="*/ 6061615 h 6120926"/>
              <a:gd name="connsiteX6" fmla="*/ 0 w 6649002"/>
              <a:gd name="connsiteY6" fmla="*/ 4542780 h 6120926"/>
              <a:gd name="connsiteX7" fmla="*/ 108489 w 6649002"/>
              <a:gd name="connsiteY7" fmla="*/ 1753084 h 6120926"/>
              <a:gd name="connsiteX8" fmla="*/ 2014780 w 6649002"/>
              <a:gd name="connsiteY8" fmla="*/ 9525 h 6120926"/>
              <a:gd name="connsiteX0" fmla="*/ 2014780 w 6649002"/>
              <a:gd name="connsiteY0" fmla="*/ 9525 h 6108056"/>
              <a:gd name="connsiteX1" fmla="*/ 4413144 w 6649002"/>
              <a:gd name="connsiteY1" fmla="*/ 0 h 6108056"/>
              <a:gd name="connsiteX2" fmla="*/ 6628109 w 6649002"/>
              <a:gd name="connsiteY2" fmla="*/ 2342020 h 6108056"/>
              <a:gd name="connsiteX3" fmla="*/ 6647741 w 6649002"/>
              <a:gd name="connsiteY3" fmla="*/ 4883484 h 6108056"/>
              <a:gd name="connsiteX4" fmla="*/ 5647325 w 6649002"/>
              <a:gd name="connsiteY4" fmla="*/ 5945506 h 6108056"/>
              <a:gd name="connsiteX5" fmla="*/ 1289977 w 6649002"/>
              <a:gd name="connsiteY5" fmla="*/ 6046375 h 6108056"/>
              <a:gd name="connsiteX6" fmla="*/ 0 w 6649002"/>
              <a:gd name="connsiteY6" fmla="*/ 4542780 h 6108056"/>
              <a:gd name="connsiteX7" fmla="*/ 108489 w 6649002"/>
              <a:gd name="connsiteY7" fmla="*/ 1753084 h 6108056"/>
              <a:gd name="connsiteX8" fmla="*/ 2014780 w 6649002"/>
              <a:gd name="connsiteY8" fmla="*/ 9525 h 6108056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14780 w 6649002"/>
              <a:gd name="connsiteY0" fmla="*/ 9525 h 6046375"/>
              <a:gd name="connsiteX1" fmla="*/ 4413144 w 6649002"/>
              <a:gd name="connsiteY1" fmla="*/ 0 h 6046375"/>
              <a:gd name="connsiteX2" fmla="*/ 6628109 w 6649002"/>
              <a:gd name="connsiteY2" fmla="*/ 2342020 h 6046375"/>
              <a:gd name="connsiteX3" fmla="*/ 6647741 w 6649002"/>
              <a:gd name="connsiteY3" fmla="*/ 4883484 h 6046375"/>
              <a:gd name="connsiteX4" fmla="*/ 5647325 w 6649002"/>
              <a:gd name="connsiteY4" fmla="*/ 5945506 h 6046375"/>
              <a:gd name="connsiteX5" fmla="*/ 1289977 w 6649002"/>
              <a:gd name="connsiteY5" fmla="*/ 6046375 h 6046375"/>
              <a:gd name="connsiteX6" fmla="*/ 0 w 6649002"/>
              <a:gd name="connsiteY6" fmla="*/ 4542780 h 6046375"/>
              <a:gd name="connsiteX7" fmla="*/ 108489 w 6649002"/>
              <a:gd name="connsiteY7" fmla="*/ 1753084 h 6046375"/>
              <a:gd name="connsiteX8" fmla="*/ 2014780 w 66490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171989 w 6712502"/>
              <a:gd name="connsiteY7" fmla="*/ 17530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12502"/>
              <a:gd name="connsiteY0" fmla="*/ 9525 h 6046375"/>
              <a:gd name="connsiteX1" fmla="*/ 4476644 w 6712502"/>
              <a:gd name="connsiteY1" fmla="*/ 0 h 6046375"/>
              <a:gd name="connsiteX2" fmla="*/ 6691609 w 6712502"/>
              <a:gd name="connsiteY2" fmla="*/ 2342020 h 6046375"/>
              <a:gd name="connsiteX3" fmla="*/ 6711241 w 6712502"/>
              <a:gd name="connsiteY3" fmla="*/ 4883484 h 6046375"/>
              <a:gd name="connsiteX4" fmla="*/ 5710825 w 6712502"/>
              <a:gd name="connsiteY4" fmla="*/ 5945506 h 6046375"/>
              <a:gd name="connsiteX5" fmla="*/ 1353477 w 6712502"/>
              <a:gd name="connsiteY5" fmla="*/ 6046375 h 6046375"/>
              <a:gd name="connsiteX6" fmla="*/ 0 w 6712502"/>
              <a:gd name="connsiteY6" fmla="*/ 4441180 h 6046375"/>
              <a:gd name="connsiteX7" fmla="*/ 286289 w 6712502"/>
              <a:gd name="connsiteY7" fmla="*/ 1676884 h 6046375"/>
              <a:gd name="connsiteX8" fmla="*/ 2078280 w 6712502"/>
              <a:gd name="connsiteY8" fmla="*/ 9525 h 6046375"/>
              <a:gd name="connsiteX0" fmla="*/ 2078280 w 6737742"/>
              <a:gd name="connsiteY0" fmla="*/ 9525 h 6046375"/>
              <a:gd name="connsiteX1" fmla="*/ 4476644 w 6737742"/>
              <a:gd name="connsiteY1" fmla="*/ 0 h 6046375"/>
              <a:gd name="connsiteX2" fmla="*/ 6735854 w 6737742"/>
              <a:gd name="connsiteY2" fmla="*/ 2408387 h 6046375"/>
              <a:gd name="connsiteX3" fmla="*/ 6711241 w 6737742"/>
              <a:gd name="connsiteY3" fmla="*/ 4883484 h 6046375"/>
              <a:gd name="connsiteX4" fmla="*/ 5710825 w 6737742"/>
              <a:gd name="connsiteY4" fmla="*/ 5945506 h 6046375"/>
              <a:gd name="connsiteX5" fmla="*/ 1353477 w 6737742"/>
              <a:gd name="connsiteY5" fmla="*/ 6046375 h 6046375"/>
              <a:gd name="connsiteX6" fmla="*/ 0 w 6737742"/>
              <a:gd name="connsiteY6" fmla="*/ 4441180 h 6046375"/>
              <a:gd name="connsiteX7" fmla="*/ 286289 w 6737742"/>
              <a:gd name="connsiteY7" fmla="*/ 1676884 h 6046375"/>
              <a:gd name="connsiteX8" fmla="*/ 2078280 w 6737742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8387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23135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76644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710825 w 6744256"/>
              <a:gd name="connsiteY4" fmla="*/ 5945506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86289 w 6744256"/>
              <a:gd name="connsiteY7" fmla="*/ 1676884 h 6046375"/>
              <a:gd name="connsiteX8" fmla="*/ 2078280 w 6744256"/>
              <a:gd name="connsiteY8" fmla="*/ 9525 h 6046375"/>
              <a:gd name="connsiteX0" fmla="*/ 2078280 w 6744256"/>
              <a:gd name="connsiteY0" fmla="*/ 9525 h 6046375"/>
              <a:gd name="connsiteX1" fmla="*/ 4461895 w 6744256"/>
              <a:gd name="connsiteY1" fmla="*/ 0 h 6046375"/>
              <a:gd name="connsiteX2" fmla="*/ 6735854 w 6744256"/>
              <a:gd name="connsiteY2" fmla="*/ 2401013 h 6046375"/>
              <a:gd name="connsiteX3" fmla="*/ 6740737 w 6744256"/>
              <a:gd name="connsiteY3" fmla="*/ 4839239 h 6046375"/>
              <a:gd name="connsiteX4" fmla="*/ 5651831 w 6744256"/>
              <a:gd name="connsiteY4" fmla="*/ 5989751 h 6046375"/>
              <a:gd name="connsiteX5" fmla="*/ 1353477 w 6744256"/>
              <a:gd name="connsiteY5" fmla="*/ 6046375 h 6046375"/>
              <a:gd name="connsiteX6" fmla="*/ 0 w 6744256"/>
              <a:gd name="connsiteY6" fmla="*/ 4441180 h 6046375"/>
              <a:gd name="connsiteX7" fmla="*/ 278915 w 6744256"/>
              <a:gd name="connsiteY7" fmla="*/ 1699007 h 6046375"/>
              <a:gd name="connsiteX8" fmla="*/ 2078280 w 6744256"/>
              <a:gd name="connsiteY8" fmla="*/ 9525 h 6046375"/>
              <a:gd name="connsiteX0" fmla="*/ 2172409 w 6744256"/>
              <a:gd name="connsiteY0" fmla="*/ 0 h 6050297"/>
              <a:gd name="connsiteX1" fmla="*/ 4461895 w 6744256"/>
              <a:gd name="connsiteY1" fmla="*/ 3922 h 6050297"/>
              <a:gd name="connsiteX2" fmla="*/ 6735854 w 6744256"/>
              <a:gd name="connsiteY2" fmla="*/ 2404935 h 6050297"/>
              <a:gd name="connsiteX3" fmla="*/ 6740737 w 6744256"/>
              <a:gd name="connsiteY3" fmla="*/ 4843161 h 6050297"/>
              <a:gd name="connsiteX4" fmla="*/ 5651831 w 6744256"/>
              <a:gd name="connsiteY4" fmla="*/ 5993673 h 6050297"/>
              <a:gd name="connsiteX5" fmla="*/ 1353477 w 6744256"/>
              <a:gd name="connsiteY5" fmla="*/ 6050297 h 6050297"/>
              <a:gd name="connsiteX6" fmla="*/ 0 w 6744256"/>
              <a:gd name="connsiteY6" fmla="*/ 4445102 h 6050297"/>
              <a:gd name="connsiteX7" fmla="*/ 278915 w 6744256"/>
              <a:gd name="connsiteY7" fmla="*/ 1702929 h 6050297"/>
              <a:gd name="connsiteX8" fmla="*/ 2172409 w 6744256"/>
              <a:gd name="connsiteY8" fmla="*/ 0 h 6050297"/>
              <a:gd name="connsiteX0" fmla="*/ 2158962 w 6744256"/>
              <a:gd name="connsiteY0" fmla="*/ 0 h 6063744"/>
              <a:gd name="connsiteX1" fmla="*/ 4461895 w 6744256"/>
              <a:gd name="connsiteY1" fmla="*/ 17369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58962 w 6744256"/>
              <a:gd name="connsiteY0" fmla="*/ 0 h 6063744"/>
              <a:gd name="connsiteX1" fmla="*/ 4448448 w 6744256"/>
              <a:gd name="connsiteY1" fmla="*/ 3922 h 6063744"/>
              <a:gd name="connsiteX2" fmla="*/ 6735854 w 6744256"/>
              <a:gd name="connsiteY2" fmla="*/ 2418382 h 6063744"/>
              <a:gd name="connsiteX3" fmla="*/ 6740737 w 6744256"/>
              <a:gd name="connsiteY3" fmla="*/ 4856608 h 6063744"/>
              <a:gd name="connsiteX4" fmla="*/ 5651831 w 6744256"/>
              <a:gd name="connsiteY4" fmla="*/ 6007120 h 6063744"/>
              <a:gd name="connsiteX5" fmla="*/ 1353477 w 6744256"/>
              <a:gd name="connsiteY5" fmla="*/ 6063744 h 6063744"/>
              <a:gd name="connsiteX6" fmla="*/ 0 w 6744256"/>
              <a:gd name="connsiteY6" fmla="*/ 4458549 h 6063744"/>
              <a:gd name="connsiteX7" fmla="*/ 278915 w 6744256"/>
              <a:gd name="connsiteY7" fmla="*/ 1716376 h 6063744"/>
              <a:gd name="connsiteX8" fmla="*/ 2158962 w 6744256"/>
              <a:gd name="connsiteY8" fmla="*/ 0 h 6063744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78915 w 6744256"/>
              <a:gd name="connsiteY7" fmla="*/ 17124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46262 w 6744256"/>
              <a:gd name="connsiteY0" fmla="*/ 8778 h 6059822"/>
              <a:gd name="connsiteX1" fmla="*/ 4448448 w 6744256"/>
              <a:gd name="connsiteY1" fmla="*/ 0 h 6059822"/>
              <a:gd name="connsiteX2" fmla="*/ 6735854 w 6744256"/>
              <a:gd name="connsiteY2" fmla="*/ 2414460 h 6059822"/>
              <a:gd name="connsiteX3" fmla="*/ 6740737 w 6744256"/>
              <a:gd name="connsiteY3" fmla="*/ 4852686 h 6059822"/>
              <a:gd name="connsiteX4" fmla="*/ 5651831 w 6744256"/>
              <a:gd name="connsiteY4" fmla="*/ 6003198 h 6059822"/>
              <a:gd name="connsiteX5" fmla="*/ 1353477 w 6744256"/>
              <a:gd name="connsiteY5" fmla="*/ 6059822 h 6059822"/>
              <a:gd name="connsiteX6" fmla="*/ 0 w 6744256"/>
              <a:gd name="connsiteY6" fmla="*/ 4454627 h 6059822"/>
              <a:gd name="connsiteX7" fmla="*/ 266215 w 6744256"/>
              <a:gd name="connsiteY7" fmla="*/ 1687054 h 6059822"/>
              <a:gd name="connsiteX8" fmla="*/ 2146262 w 6744256"/>
              <a:gd name="connsiteY8" fmla="*/ 8778 h 6059822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  <a:gd name="connsiteX0" fmla="*/ 2133562 w 6744256"/>
              <a:gd name="connsiteY0" fmla="*/ 0 h 6076444"/>
              <a:gd name="connsiteX1" fmla="*/ 4448448 w 6744256"/>
              <a:gd name="connsiteY1" fmla="*/ 16622 h 6076444"/>
              <a:gd name="connsiteX2" fmla="*/ 6735854 w 6744256"/>
              <a:gd name="connsiteY2" fmla="*/ 2431082 h 6076444"/>
              <a:gd name="connsiteX3" fmla="*/ 6740737 w 6744256"/>
              <a:gd name="connsiteY3" fmla="*/ 4869308 h 6076444"/>
              <a:gd name="connsiteX4" fmla="*/ 5651831 w 6744256"/>
              <a:gd name="connsiteY4" fmla="*/ 6019820 h 6076444"/>
              <a:gd name="connsiteX5" fmla="*/ 1353477 w 6744256"/>
              <a:gd name="connsiteY5" fmla="*/ 6076444 h 6076444"/>
              <a:gd name="connsiteX6" fmla="*/ 0 w 6744256"/>
              <a:gd name="connsiteY6" fmla="*/ 4471249 h 6076444"/>
              <a:gd name="connsiteX7" fmla="*/ 266215 w 6744256"/>
              <a:gd name="connsiteY7" fmla="*/ 1703676 h 6076444"/>
              <a:gd name="connsiteX8" fmla="*/ 2133562 w 6744256"/>
              <a:gd name="connsiteY8" fmla="*/ 0 h 607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4256" h="6076444">
                <a:moveTo>
                  <a:pt x="2133562" y="0"/>
                </a:moveTo>
                <a:lnTo>
                  <a:pt x="4448448" y="16622"/>
                </a:lnTo>
                <a:cubicBezTo>
                  <a:pt x="5085328" y="487732"/>
                  <a:pt x="6277015" y="1791993"/>
                  <a:pt x="6735854" y="2431082"/>
                </a:cubicBezTo>
                <a:cubicBezTo>
                  <a:pt x="6745196" y="3393656"/>
                  <a:pt x="6746635" y="3807674"/>
                  <a:pt x="6740737" y="4869308"/>
                </a:cubicBezTo>
                <a:cubicBezTo>
                  <a:pt x="6475931" y="5198389"/>
                  <a:pt x="6133311" y="5546605"/>
                  <a:pt x="5651831" y="6019820"/>
                </a:cubicBezTo>
                <a:lnTo>
                  <a:pt x="1353477" y="6076444"/>
                </a:lnTo>
                <a:cubicBezTo>
                  <a:pt x="719338" y="5443597"/>
                  <a:pt x="400373" y="4969778"/>
                  <a:pt x="0" y="4471249"/>
                </a:cubicBezTo>
                <a:cubicBezTo>
                  <a:pt x="209730" y="3638717"/>
                  <a:pt x="285085" y="2599708"/>
                  <a:pt x="266215" y="1703676"/>
                </a:cubicBezTo>
                <a:cubicBezTo>
                  <a:pt x="825445" y="1084390"/>
                  <a:pt x="1460032" y="517686"/>
                  <a:pt x="2133562" y="0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335CCD6-1CAA-43EC-AD2D-F29D08775E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 rot="19932621">
            <a:off x="6533454" y="942738"/>
            <a:ext cx="5336406" cy="5223917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 rot="1388931">
            <a:off x="510055" y="909674"/>
            <a:ext cx="5359820" cy="5208132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5" name="Freihandform 4"/>
          <p:cNvSpPr/>
          <p:nvPr/>
        </p:nvSpPr>
        <p:spPr>
          <a:xfrm rot="21034559">
            <a:off x="3336178" y="448784"/>
            <a:ext cx="5931430" cy="5806398"/>
          </a:xfrm>
          <a:custGeom>
            <a:avLst/>
            <a:gdLst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3012 w 6819734"/>
              <a:gd name="connsiteY5" fmla="*/ 3396208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2374626 w 6819734"/>
              <a:gd name="connsiteY4" fmla="*/ 6787387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835575"/>
              <a:gd name="connsiteX1" fmla="*/ 6790074 w 6819734"/>
              <a:gd name="connsiteY1" fmla="*/ 2551245 h 6835575"/>
              <a:gd name="connsiteX2" fmla="*/ 6437346 w 6819734"/>
              <a:gd name="connsiteY2" fmla="*/ 6432864 h 6835575"/>
              <a:gd name="connsiteX3" fmla="*/ 2436868 w 6819734"/>
              <a:gd name="connsiteY3" fmla="*/ 6793648 h 6835575"/>
              <a:gd name="connsiteX4" fmla="*/ 436756 w 6819734"/>
              <a:gd name="connsiteY4" fmla="*/ 6414212 h 6835575"/>
              <a:gd name="connsiteX5" fmla="*/ 247040 w 6819734"/>
              <a:gd name="connsiteY5" fmla="*/ 5506091 h 6835575"/>
              <a:gd name="connsiteX6" fmla="*/ 0 w 6819734"/>
              <a:gd name="connsiteY6" fmla="*/ 3139011 h 6835575"/>
              <a:gd name="connsiteX7" fmla="*/ 76977 w 6819734"/>
              <a:gd name="connsiteY7" fmla="*/ 1977123 h 6835575"/>
              <a:gd name="connsiteX8" fmla="*/ 90140 w 6819734"/>
              <a:gd name="connsiteY8" fmla="*/ 1882520 h 6835575"/>
              <a:gd name="connsiteX9" fmla="*/ 2746004 w 6819734"/>
              <a:gd name="connsiteY9" fmla="*/ 25146 h 6835575"/>
              <a:gd name="connsiteX10" fmla="*/ 3025085 w 6819734"/>
              <a:gd name="connsiteY10" fmla="*/ 8259 h 6835575"/>
              <a:gd name="connsiteX11" fmla="*/ 4793494 w 6819734"/>
              <a:gd name="connsiteY11" fmla="*/ 75877 h 6835575"/>
              <a:gd name="connsiteX12" fmla="*/ 5182482 w 6819734"/>
              <a:gd name="connsiteY12" fmla="*/ 128336 h 6835575"/>
              <a:gd name="connsiteX13" fmla="*/ 6777888 w 6819734"/>
              <a:gd name="connsiteY13" fmla="*/ 2409611 h 6835575"/>
              <a:gd name="connsiteX0" fmla="*/ 6777888 w 6819734"/>
              <a:gd name="connsiteY0" fmla="*/ 2409611 h 6750710"/>
              <a:gd name="connsiteX1" fmla="*/ 6790074 w 6819734"/>
              <a:gd name="connsiteY1" fmla="*/ 2551245 h 6750710"/>
              <a:gd name="connsiteX2" fmla="*/ 6437346 w 6819734"/>
              <a:gd name="connsiteY2" fmla="*/ 6432864 h 6750710"/>
              <a:gd name="connsiteX3" fmla="*/ 436756 w 6819734"/>
              <a:gd name="connsiteY3" fmla="*/ 6414212 h 6750710"/>
              <a:gd name="connsiteX4" fmla="*/ 247040 w 6819734"/>
              <a:gd name="connsiteY4" fmla="*/ 5506091 h 6750710"/>
              <a:gd name="connsiteX5" fmla="*/ 0 w 6819734"/>
              <a:gd name="connsiteY5" fmla="*/ 3139011 h 6750710"/>
              <a:gd name="connsiteX6" fmla="*/ 76977 w 6819734"/>
              <a:gd name="connsiteY6" fmla="*/ 1977123 h 6750710"/>
              <a:gd name="connsiteX7" fmla="*/ 90140 w 6819734"/>
              <a:gd name="connsiteY7" fmla="*/ 1882520 h 6750710"/>
              <a:gd name="connsiteX8" fmla="*/ 2746004 w 6819734"/>
              <a:gd name="connsiteY8" fmla="*/ 25146 h 6750710"/>
              <a:gd name="connsiteX9" fmla="*/ 3025085 w 6819734"/>
              <a:gd name="connsiteY9" fmla="*/ 8259 h 6750710"/>
              <a:gd name="connsiteX10" fmla="*/ 4793494 w 6819734"/>
              <a:gd name="connsiteY10" fmla="*/ 75877 h 6750710"/>
              <a:gd name="connsiteX11" fmla="*/ 5182482 w 6819734"/>
              <a:gd name="connsiteY11" fmla="*/ 128336 h 6750710"/>
              <a:gd name="connsiteX12" fmla="*/ 6777888 w 6819734"/>
              <a:gd name="connsiteY12" fmla="*/ 2409611 h 6750710"/>
              <a:gd name="connsiteX0" fmla="*/ 6777888 w 6819734"/>
              <a:gd name="connsiteY0" fmla="*/ 2409611 h 6821359"/>
              <a:gd name="connsiteX1" fmla="*/ 6790074 w 6819734"/>
              <a:gd name="connsiteY1" fmla="*/ 2551245 h 6821359"/>
              <a:gd name="connsiteX2" fmla="*/ 6437346 w 6819734"/>
              <a:gd name="connsiteY2" fmla="*/ 6432864 h 6821359"/>
              <a:gd name="connsiteX3" fmla="*/ 436756 w 6819734"/>
              <a:gd name="connsiteY3" fmla="*/ 6414212 h 6821359"/>
              <a:gd name="connsiteX4" fmla="*/ 247040 w 6819734"/>
              <a:gd name="connsiteY4" fmla="*/ 5506091 h 6821359"/>
              <a:gd name="connsiteX5" fmla="*/ 0 w 6819734"/>
              <a:gd name="connsiteY5" fmla="*/ 3139011 h 6821359"/>
              <a:gd name="connsiteX6" fmla="*/ 76977 w 6819734"/>
              <a:gd name="connsiteY6" fmla="*/ 1977123 h 6821359"/>
              <a:gd name="connsiteX7" fmla="*/ 90140 w 6819734"/>
              <a:gd name="connsiteY7" fmla="*/ 1882520 h 6821359"/>
              <a:gd name="connsiteX8" fmla="*/ 2746004 w 6819734"/>
              <a:gd name="connsiteY8" fmla="*/ 25146 h 6821359"/>
              <a:gd name="connsiteX9" fmla="*/ 3025085 w 6819734"/>
              <a:gd name="connsiteY9" fmla="*/ 8259 h 6821359"/>
              <a:gd name="connsiteX10" fmla="*/ 4793494 w 6819734"/>
              <a:gd name="connsiteY10" fmla="*/ 75877 h 6821359"/>
              <a:gd name="connsiteX11" fmla="*/ 5182482 w 6819734"/>
              <a:gd name="connsiteY11" fmla="*/ 128336 h 6821359"/>
              <a:gd name="connsiteX12" fmla="*/ 6777888 w 6819734"/>
              <a:gd name="connsiteY12" fmla="*/ 2409611 h 6821359"/>
              <a:gd name="connsiteX0" fmla="*/ 6777888 w 6819734"/>
              <a:gd name="connsiteY0" fmla="*/ 2409611 h 6739785"/>
              <a:gd name="connsiteX1" fmla="*/ 6790074 w 6819734"/>
              <a:gd name="connsiteY1" fmla="*/ 2551245 h 6739785"/>
              <a:gd name="connsiteX2" fmla="*/ 6437346 w 6819734"/>
              <a:gd name="connsiteY2" fmla="*/ 6432864 h 6739785"/>
              <a:gd name="connsiteX3" fmla="*/ 436756 w 6819734"/>
              <a:gd name="connsiteY3" fmla="*/ 6414212 h 6739785"/>
              <a:gd name="connsiteX4" fmla="*/ 247040 w 6819734"/>
              <a:gd name="connsiteY4" fmla="*/ 5506091 h 6739785"/>
              <a:gd name="connsiteX5" fmla="*/ 0 w 6819734"/>
              <a:gd name="connsiteY5" fmla="*/ 3139011 h 6739785"/>
              <a:gd name="connsiteX6" fmla="*/ 76977 w 6819734"/>
              <a:gd name="connsiteY6" fmla="*/ 1977123 h 6739785"/>
              <a:gd name="connsiteX7" fmla="*/ 90140 w 6819734"/>
              <a:gd name="connsiteY7" fmla="*/ 1882520 h 6739785"/>
              <a:gd name="connsiteX8" fmla="*/ 2746004 w 6819734"/>
              <a:gd name="connsiteY8" fmla="*/ 25146 h 6739785"/>
              <a:gd name="connsiteX9" fmla="*/ 3025085 w 6819734"/>
              <a:gd name="connsiteY9" fmla="*/ 8259 h 6739785"/>
              <a:gd name="connsiteX10" fmla="*/ 4793494 w 6819734"/>
              <a:gd name="connsiteY10" fmla="*/ 75877 h 6739785"/>
              <a:gd name="connsiteX11" fmla="*/ 5182482 w 6819734"/>
              <a:gd name="connsiteY11" fmla="*/ 128336 h 6739785"/>
              <a:gd name="connsiteX12" fmla="*/ 6777888 w 6819734"/>
              <a:gd name="connsiteY12" fmla="*/ 2409611 h 6739785"/>
              <a:gd name="connsiteX0" fmla="*/ 6777888 w 6819734"/>
              <a:gd name="connsiteY0" fmla="*/ 2409611 h 6751114"/>
              <a:gd name="connsiteX1" fmla="*/ 6790074 w 6819734"/>
              <a:gd name="connsiteY1" fmla="*/ 2551245 h 6751114"/>
              <a:gd name="connsiteX2" fmla="*/ 6437346 w 6819734"/>
              <a:gd name="connsiteY2" fmla="*/ 6432864 h 6751114"/>
              <a:gd name="connsiteX3" fmla="*/ 436756 w 6819734"/>
              <a:gd name="connsiteY3" fmla="*/ 6414212 h 6751114"/>
              <a:gd name="connsiteX4" fmla="*/ 247040 w 6819734"/>
              <a:gd name="connsiteY4" fmla="*/ 5506091 h 6751114"/>
              <a:gd name="connsiteX5" fmla="*/ 0 w 6819734"/>
              <a:gd name="connsiteY5" fmla="*/ 3139011 h 6751114"/>
              <a:gd name="connsiteX6" fmla="*/ 76977 w 6819734"/>
              <a:gd name="connsiteY6" fmla="*/ 1977123 h 6751114"/>
              <a:gd name="connsiteX7" fmla="*/ 90140 w 6819734"/>
              <a:gd name="connsiteY7" fmla="*/ 1882520 h 6751114"/>
              <a:gd name="connsiteX8" fmla="*/ 2746004 w 6819734"/>
              <a:gd name="connsiteY8" fmla="*/ 25146 h 6751114"/>
              <a:gd name="connsiteX9" fmla="*/ 3025085 w 6819734"/>
              <a:gd name="connsiteY9" fmla="*/ 8259 h 6751114"/>
              <a:gd name="connsiteX10" fmla="*/ 4793494 w 6819734"/>
              <a:gd name="connsiteY10" fmla="*/ 75877 h 6751114"/>
              <a:gd name="connsiteX11" fmla="*/ 5182482 w 6819734"/>
              <a:gd name="connsiteY11" fmla="*/ 128336 h 6751114"/>
              <a:gd name="connsiteX12" fmla="*/ 6777888 w 6819734"/>
              <a:gd name="connsiteY12" fmla="*/ 2409611 h 6751114"/>
              <a:gd name="connsiteX0" fmla="*/ 6777888 w 6813782"/>
              <a:gd name="connsiteY0" fmla="*/ 2409611 h 6721105"/>
              <a:gd name="connsiteX1" fmla="*/ 6790074 w 6813782"/>
              <a:gd name="connsiteY1" fmla="*/ 2551245 h 6721105"/>
              <a:gd name="connsiteX2" fmla="*/ 6379928 w 6813782"/>
              <a:gd name="connsiteY2" fmla="*/ 6375453 h 6721105"/>
              <a:gd name="connsiteX3" fmla="*/ 436756 w 6813782"/>
              <a:gd name="connsiteY3" fmla="*/ 6414212 h 6721105"/>
              <a:gd name="connsiteX4" fmla="*/ 247040 w 6813782"/>
              <a:gd name="connsiteY4" fmla="*/ 5506091 h 6721105"/>
              <a:gd name="connsiteX5" fmla="*/ 0 w 6813782"/>
              <a:gd name="connsiteY5" fmla="*/ 3139011 h 6721105"/>
              <a:gd name="connsiteX6" fmla="*/ 76977 w 6813782"/>
              <a:gd name="connsiteY6" fmla="*/ 1977123 h 6721105"/>
              <a:gd name="connsiteX7" fmla="*/ 90140 w 6813782"/>
              <a:gd name="connsiteY7" fmla="*/ 1882520 h 6721105"/>
              <a:gd name="connsiteX8" fmla="*/ 2746004 w 6813782"/>
              <a:gd name="connsiteY8" fmla="*/ 25146 h 6721105"/>
              <a:gd name="connsiteX9" fmla="*/ 3025085 w 6813782"/>
              <a:gd name="connsiteY9" fmla="*/ 8259 h 6721105"/>
              <a:gd name="connsiteX10" fmla="*/ 4793494 w 6813782"/>
              <a:gd name="connsiteY10" fmla="*/ 75877 h 6721105"/>
              <a:gd name="connsiteX11" fmla="*/ 5182482 w 6813782"/>
              <a:gd name="connsiteY11" fmla="*/ 128336 h 6721105"/>
              <a:gd name="connsiteX12" fmla="*/ 6777888 w 6813782"/>
              <a:gd name="connsiteY12" fmla="*/ 2409611 h 6721105"/>
              <a:gd name="connsiteX0" fmla="*/ 6777888 w 6821733"/>
              <a:gd name="connsiteY0" fmla="*/ 2409611 h 6746196"/>
              <a:gd name="connsiteX1" fmla="*/ 6790074 w 6821733"/>
              <a:gd name="connsiteY1" fmla="*/ 2551245 h 6746196"/>
              <a:gd name="connsiteX2" fmla="*/ 6452474 w 6821733"/>
              <a:gd name="connsiteY2" fmla="*/ 6423812 h 6746196"/>
              <a:gd name="connsiteX3" fmla="*/ 436756 w 6821733"/>
              <a:gd name="connsiteY3" fmla="*/ 6414212 h 6746196"/>
              <a:gd name="connsiteX4" fmla="*/ 247040 w 6821733"/>
              <a:gd name="connsiteY4" fmla="*/ 5506091 h 6746196"/>
              <a:gd name="connsiteX5" fmla="*/ 0 w 6821733"/>
              <a:gd name="connsiteY5" fmla="*/ 3139011 h 6746196"/>
              <a:gd name="connsiteX6" fmla="*/ 76977 w 6821733"/>
              <a:gd name="connsiteY6" fmla="*/ 1977123 h 6746196"/>
              <a:gd name="connsiteX7" fmla="*/ 90140 w 6821733"/>
              <a:gd name="connsiteY7" fmla="*/ 1882520 h 6746196"/>
              <a:gd name="connsiteX8" fmla="*/ 2746004 w 6821733"/>
              <a:gd name="connsiteY8" fmla="*/ 25146 h 6746196"/>
              <a:gd name="connsiteX9" fmla="*/ 3025085 w 6821733"/>
              <a:gd name="connsiteY9" fmla="*/ 8259 h 6746196"/>
              <a:gd name="connsiteX10" fmla="*/ 4793494 w 6821733"/>
              <a:gd name="connsiteY10" fmla="*/ 75877 h 6746196"/>
              <a:gd name="connsiteX11" fmla="*/ 5182482 w 6821733"/>
              <a:gd name="connsiteY11" fmla="*/ 128336 h 6746196"/>
              <a:gd name="connsiteX12" fmla="*/ 6777888 w 6821733"/>
              <a:gd name="connsiteY12" fmla="*/ 2409611 h 6746196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247040 w 6821733"/>
              <a:gd name="connsiteY4" fmla="*/ 5506091 h 6821879"/>
              <a:gd name="connsiteX5" fmla="*/ 0 w 6821733"/>
              <a:gd name="connsiteY5" fmla="*/ 3139011 h 6821879"/>
              <a:gd name="connsiteX6" fmla="*/ 76977 w 6821733"/>
              <a:gd name="connsiteY6" fmla="*/ 1977123 h 6821879"/>
              <a:gd name="connsiteX7" fmla="*/ 90140 w 6821733"/>
              <a:gd name="connsiteY7" fmla="*/ 1882520 h 6821879"/>
              <a:gd name="connsiteX8" fmla="*/ 2746004 w 6821733"/>
              <a:gd name="connsiteY8" fmla="*/ 25146 h 6821879"/>
              <a:gd name="connsiteX9" fmla="*/ 3025085 w 6821733"/>
              <a:gd name="connsiteY9" fmla="*/ 8259 h 6821879"/>
              <a:gd name="connsiteX10" fmla="*/ 4793494 w 6821733"/>
              <a:gd name="connsiteY10" fmla="*/ 75877 h 6821879"/>
              <a:gd name="connsiteX11" fmla="*/ 5182482 w 6821733"/>
              <a:gd name="connsiteY11" fmla="*/ 128336 h 6821879"/>
              <a:gd name="connsiteX12" fmla="*/ 6777888 w 6821733"/>
              <a:gd name="connsiteY12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777888 w 6821733"/>
              <a:gd name="connsiteY0" fmla="*/ 2409611 h 6821879"/>
              <a:gd name="connsiteX1" fmla="*/ 6790074 w 6821733"/>
              <a:gd name="connsiteY1" fmla="*/ 2551245 h 6821879"/>
              <a:gd name="connsiteX2" fmla="*/ 6452474 w 6821733"/>
              <a:gd name="connsiteY2" fmla="*/ 6423812 h 6821879"/>
              <a:gd name="connsiteX3" fmla="*/ 436756 w 6821733"/>
              <a:gd name="connsiteY3" fmla="*/ 6414212 h 6821879"/>
              <a:gd name="connsiteX4" fmla="*/ 0 w 6821733"/>
              <a:gd name="connsiteY4" fmla="*/ 3139011 h 6821879"/>
              <a:gd name="connsiteX5" fmla="*/ 76977 w 6821733"/>
              <a:gd name="connsiteY5" fmla="*/ 1977123 h 6821879"/>
              <a:gd name="connsiteX6" fmla="*/ 90140 w 6821733"/>
              <a:gd name="connsiteY6" fmla="*/ 1882520 h 6821879"/>
              <a:gd name="connsiteX7" fmla="*/ 2746004 w 6821733"/>
              <a:gd name="connsiteY7" fmla="*/ 25146 h 6821879"/>
              <a:gd name="connsiteX8" fmla="*/ 3025085 w 6821733"/>
              <a:gd name="connsiteY8" fmla="*/ 8259 h 6821879"/>
              <a:gd name="connsiteX9" fmla="*/ 4793494 w 6821733"/>
              <a:gd name="connsiteY9" fmla="*/ 75877 h 6821879"/>
              <a:gd name="connsiteX10" fmla="*/ 5182482 w 6821733"/>
              <a:gd name="connsiteY10" fmla="*/ 128336 h 6821879"/>
              <a:gd name="connsiteX11" fmla="*/ 6777888 w 6821733"/>
              <a:gd name="connsiteY11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223136 w 6954729"/>
              <a:gd name="connsiteY5" fmla="*/ 1882520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2879000 w 6954729"/>
              <a:gd name="connsiteY6" fmla="*/ 25146 h 6821879"/>
              <a:gd name="connsiteX7" fmla="*/ 3158081 w 6954729"/>
              <a:gd name="connsiteY7" fmla="*/ 8259 h 6821879"/>
              <a:gd name="connsiteX8" fmla="*/ 4926490 w 6954729"/>
              <a:gd name="connsiteY8" fmla="*/ 75877 h 6821879"/>
              <a:gd name="connsiteX9" fmla="*/ 5315478 w 6954729"/>
              <a:gd name="connsiteY9" fmla="*/ 128336 h 6821879"/>
              <a:gd name="connsiteX10" fmla="*/ 6910884 w 6954729"/>
              <a:gd name="connsiteY10" fmla="*/ 2409611 h 6821879"/>
              <a:gd name="connsiteX0" fmla="*/ 6910884 w 6954729"/>
              <a:gd name="connsiteY0" fmla="*/ 2409611 h 6821879"/>
              <a:gd name="connsiteX1" fmla="*/ 6923070 w 6954729"/>
              <a:gd name="connsiteY1" fmla="*/ 2551245 h 6821879"/>
              <a:gd name="connsiteX2" fmla="*/ 6585470 w 6954729"/>
              <a:gd name="connsiteY2" fmla="*/ 6423812 h 6821879"/>
              <a:gd name="connsiteX3" fmla="*/ 569752 w 6954729"/>
              <a:gd name="connsiteY3" fmla="*/ 6414212 h 6821879"/>
              <a:gd name="connsiteX4" fmla="*/ 209973 w 6954729"/>
              <a:gd name="connsiteY4" fmla="*/ 1977123 h 6821879"/>
              <a:gd name="connsiteX5" fmla="*/ 537502 w 6954729"/>
              <a:gd name="connsiteY5" fmla="*/ 407589 h 6821879"/>
              <a:gd name="connsiteX6" fmla="*/ 3158081 w 6954729"/>
              <a:gd name="connsiteY6" fmla="*/ 8259 h 6821879"/>
              <a:gd name="connsiteX7" fmla="*/ 4926490 w 6954729"/>
              <a:gd name="connsiteY7" fmla="*/ 75877 h 6821879"/>
              <a:gd name="connsiteX8" fmla="*/ 5315478 w 6954729"/>
              <a:gd name="connsiteY8" fmla="*/ 128336 h 6821879"/>
              <a:gd name="connsiteX9" fmla="*/ 6910884 w 6954729"/>
              <a:gd name="connsiteY9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913085 w 6956930"/>
              <a:gd name="connsiteY0" fmla="*/ 2409611 h 6821879"/>
              <a:gd name="connsiteX1" fmla="*/ 6925271 w 6956930"/>
              <a:gd name="connsiteY1" fmla="*/ 2551245 h 6821879"/>
              <a:gd name="connsiteX2" fmla="*/ 6587671 w 6956930"/>
              <a:gd name="connsiteY2" fmla="*/ 6423812 h 6821879"/>
              <a:gd name="connsiteX3" fmla="*/ 571953 w 6956930"/>
              <a:gd name="connsiteY3" fmla="*/ 6414212 h 6821879"/>
              <a:gd name="connsiteX4" fmla="*/ 539703 w 6956930"/>
              <a:gd name="connsiteY4" fmla="*/ 407589 h 6821879"/>
              <a:gd name="connsiteX5" fmla="*/ 3160282 w 6956930"/>
              <a:gd name="connsiteY5" fmla="*/ 8259 h 6821879"/>
              <a:gd name="connsiteX6" fmla="*/ 4928691 w 6956930"/>
              <a:gd name="connsiteY6" fmla="*/ 75877 h 6821879"/>
              <a:gd name="connsiteX7" fmla="*/ 5317679 w 6956930"/>
              <a:gd name="connsiteY7" fmla="*/ 128336 h 6821879"/>
              <a:gd name="connsiteX8" fmla="*/ 6913085 w 6956930"/>
              <a:gd name="connsiteY8" fmla="*/ 2409611 h 6821879"/>
              <a:gd name="connsiteX0" fmla="*/ 6892342 w 6936187"/>
              <a:gd name="connsiteY0" fmla="*/ 2409611 h 6821879"/>
              <a:gd name="connsiteX1" fmla="*/ 6904528 w 6936187"/>
              <a:gd name="connsiteY1" fmla="*/ 2551245 h 6821879"/>
              <a:gd name="connsiteX2" fmla="*/ 6566928 w 6936187"/>
              <a:gd name="connsiteY2" fmla="*/ 6423812 h 6821879"/>
              <a:gd name="connsiteX3" fmla="*/ 551210 w 6936187"/>
              <a:gd name="connsiteY3" fmla="*/ 6414212 h 6821879"/>
              <a:gd name="connsiteX4" fmla="*/ 575385 w 6936187"/>
              <a:gd name="connsiteY4" fmla="*/ 423709 h 6821879"/>
              <a:gd name="connsiteX5" fmla="*/ 3139539 w 6936187"/>
              <a:gd name="connsiteY5" fmla="*/ 8259 h 6821879"/>
              <a:gd name="connsiteX6" fmla="*/ 4907948 w 6936187"/>
              <a:gd name="connsiteY6" fmla="*/ 75877 h 6821879"/>
              <a:gd name="connsiteX7" fmla="*/ 5296936 w 6936187"/>
              <a:gd name="connsiteY7" fmla="*/ 128336 h 6821879"/>
              <a:gd name="connsiteX8" fmla="*/ 6892342 w 6936187"/>
              <a:gd name="connsiteY8" fmla="*/ 2409611 h 6821879"/>
              <a:gd name="connsiteX0" fmla="*/ 6892342 w 6936187"/>
              <a:gd name="connsiteY0" fmla="*/ 2551117 h 6963385"/>
              <a:gd name="connsiteX1" fmla="*/ 6904528 w 6936187"/>
              <a:gd name="connsiteY1" fmla="*/ 2692751 h 6963385"/>
              <a:gd name="connsiteX2" fmla="*/ 6566928 w 6936187"/>
              <a:gd name="connsiteY2" fmla="*/ 6565318 h 6963385"/>
              <a:gd name="connsiteX3" fmla="*/ 551210 w 6936187"/>
              <a:gd name="connsiteY3" fmla="*/ 6555718 h 6963385"/>
              <a:gd name="connsiteX4" fmla="*/ 575385 w 6936187"/>
              <a:gd name="connsiteY4" fmla="*/ 565215 h 6963385"/>
              <a:gd name="connsiteX5" fmla="*/ 4907948 w 6936187"/>
              <a:gd name="connsiteY5" fmla="*/ 217383 h 6963385"/>
              <a:gd name="connsiteX6" fmla="*/ 5296936 w 6936187"/>
              <a:gd name="connsiteY6" fmla="*/ 269842 h 6963385"/>
              <a:gd name="connsiteX7" fmla="*/ 6892342 w 6936187"/>
              <a:gd name="connsiteY7" fmla="*/ 2551117 h 6963385"/>
              <a:gd name="connsiteX0" fmla="*/ 6892342 w 6936187"/>
              <a:gd name="connsiteY0" fmla="*/ 2651636 h 7063904"/>
              <a:gd name="connsiteX1" fmla="*/ 6904528 w 6936187"/>
              <a:gd name="connsiteY1" fmla="*/ 2793270 h 7063904"/>
              <a:gd name="connsiteX2" fmla="*/ 6566928 w 6936187"/>
              <a:gd name="connsiteY2" fmla="*/ 6665837 h 7063904"/>
              <a:gd name="connsiteX3" fmla="*/ 551210 w 6936187"/>
              <a:gd name="connsiteY3" fmla="*/ 6656237 h 7063904"/>
              <a:gd name="connsiteX4" fmla="*/ 575385 w 6936187"/>
              <a:gd name="connsiteY4" fmla="*/ 665734 h 7063904"/>
              <a:gd name="connsiteX5" fmla="*/ 5296936 w 6936187"/>
              <a:gd name="connsiteY5" fmla="*/ 370361 h 7063904"/>
              <a:gd name="connsiteX6" fmla="*/ 6892342 w 6936187"/>
              <a:gd name="connsiteY6" fmla="*/ 2651636 h 7063904"/>
              <a:gd name="connsiteX0" fmla="*/ 6892342 w 6936187"/>
              <a:gd name="connsiteY0" fmla="*/ 2535894 h 6948162"/>
              <a:gd name="connsiteX1" fmla="*/ 6904528 w 6936187"/>
              <a:gd name="connsiteY1" fmla="*/ 2677528 h 6948162"/>
              <a:gd name="connsiteX2" fmla="*/ 6566928 w 6936187"/>
              <a:gd name="connsiteY2" fmla="*/ 6550095 h 6948162"/>
              <a:gd name="connsiteX3" fmla="*/ 551210 w 6936187"/>
              <a:gd name="connsiteY3" fmla="*/ 6540495 h 6948162"/>
              <a:gd name="connsiteX4" fmla="*/ 575385 w 6936187"/>
              <a:gd name="connsiteY4" fmla="*/ 549992 h 6948162"/>
              <a:gd name="connsiteX5" fmla="*/ 6594702 w 6936187"/>
              <a:gd name="connsiteY5" fmla="*/ 544768 h 6948162"/>
              <a:gd name="connsiteX6" fmla="*/ 6892342 w 6936187"/>
              <a:gd name="connsiteY6" fmla="*/ 2535894 h 6948162"/>
              <a:gd name="connsiteX0" fmla="*/ 6892342 w 6936187"/>
              <a:gd name="connsiteY0" fmla="*/ 2281318 h 6693586"/>
              <a:gd name="connsiteX1" fmla="*/ 6904528 w 6936187"/>
              <a:gd name="connsiteY1" fmla="*/ 2422952 h 6693586"/>
              <a:gd name="connsiteX2" fmla="*/ 6566928 w 6936187"/>
              <a:gd name="connsiteY2" fmla="*/ 6295519 h 6693586"/>
              <a:gd name="connsiteX3" fmla="*/ 551210 w 6936187"/>
              <a:gd name="connsiteY3" fmla="*/ 6285919 h 6693586"/>
              <a:gd name="connsiteX4" fmla="*/ 575385 w 6936187"/>
              <a:gd name="connsiteY4" fmla="*/ 295416 h 6693586"/>
              <a:gd name="connsiteX5" fmla="*/ 6594702 w 6936187"/>
              <a:gd name="connsiteY5" fmla="*/ 290192 h 6693586"/>
              <a:gd name="connsiteX6" fmla="*/ 6892342 w 6936187"/>
              <a:gd name="connsiteY6" fmla="*/ 2281318 h 6693586"/>
              <a:gd name="connsiteX0" fmla="*/ 6902231 w 6946076"/>
              <a:gd name="connsiteY0" fmla="*/ 2296688 h 6708956"/>
              <a:gd name="connsiteX1" fmla="*/ 6914417 w 6946076"/>
              <a:gd name="connsiteY1" fmla="*/ 2438322 h 6708956"/>
              <a:gd name="connsiteX2" fmla="*/ 6576817 w 6946076"/>
              <a:gd name="connsiteY2" fmla="*/ 6310889 h 6708956"/>
              <a:gd name="connsiteX3" fmla="*/ 561099 w 6946076"/>
              <a:gd name="connsiteY3" fmla="*/ 6301289 h 6708956"/>
              <a:gd name="connsiteX4" fmla="*/ 557938 w 6946076"/>
              <a:gd name="connsiteY4" fmla="*/ 283453 h 6708956"/>
              <a:gd name="connsiteX5" fmla="*/ 6604591 w 6946076"/>
              <a:gd name="connsiteY5" fmla="*/ 305562 h 6708956"/>
              <a:gd name="connsiteX6" fmla="*/ 6902231 w 6946076"/>
              <a:gd name="connsiteY6" fmla="*/ 2296688 h 6708956"/>
              <a:gd name="connsiteX0" fmla="*/ 6902231 w 6946076"/>
              <a:gd name="connsiteY0" fmla="*/ 2345855 h 6758123"/>
              <a:gd name="connsiteX1" fmla="*/ 6914417 w 6946076"/>
              <a:gd name="connsiteY1" fmla="*/ 2487489 h 6758123"/>
              <a:gd name="connsiteX2" fmla="*/ 6576817 w 6946076"/>
              <a:gd name="connsiteY2" fmla="*/ 6360056 h 6758123"/>
              <a:gd name="connsiteX3" fmla="*/ 561099 w 6946076"/>
              <a:gd name="connsiteY3" fmla="*/ 6350456 h 6758123"/>
              <a:gd name="connsiteX4" fmla="*/ 557938 w 6946076"/>
              <a:gd name="connsiteY4" fmla="*/ 332620 h 6758123"/>
              <a:gd name="connsiteX5" fmla="*/ 6604591 w 6946076"/>
              <a:gd name="connsiteY5" fmla="*/ 354729 h 6758123"/>
              <a:gd name="connsiteX6" fmla="*/ 6902231 w 6946076"/>
              <a:gd name="connsiteY6" fmla="*/ 2345855 h 6758123"/>
              <a:gd name="connsiteX0" fmla="*/ 6902231 w 6946076"/>
              <a:gd name="connsiteY0" fmla="*/ 2407213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6" fmla="*/ 6902231 w 6946076"/>
              <a:gd name="connsiteY6" fmla="*/ 2407213 h 6819481"/>
              <a:gd name="connsiteX0" fmla="*/ 6604591 w 6946076"/>
              <a:gd name="connsiteY0" fmla="*/ 416087 h 6819481"/>
              <a:gd name="connsiteX1" fmla="*/ 6914417 w 6946076"/>
              <a:gd name="connsiteY1" fmla="*/ 2548847 h 6819481"/>
              <a:gd name="connsiteX2" fmla="*/ 6576817 w 6946076"/>
              <a:gd name="connsiteY2" fmla="*/ 6421414 h 6819481"/>
              <a:gd name="connsiteX3" fmla="*/ 561099 w 6946076"/>
              <a:gd name="connsiteY3" fmla="*/ 6411814 h 6819481"/>
              <a:gd name="connsiteX4" fmla="*/ 557938 w 6946076"/>
              <a:gd name="connsiteY4" fmla="*/ 393978 h 6819481"/>
              <a:gd name="connsiteX5" fmla="*/ 6604591 w 6946076"/>
              <a:gd name="connsiteY5" fmla="*/ 416087 h 6819481"/>
              <a:gd name="connsiteX0" fmla="*/ 6604591 w 6604591"/>
              <a:gd name="connsiteY0" fmla="*/ 416087 h 6819481"/>
              <a:gd name="connsiteX1" fmla="*/ 6576817 w 6604591"/>
              <a:gd name="connsiteY1" fmla="*/ 6421414 h 6819481"/>
              <a:gd name="connsiteX2" fmla="*/ 561099 w 6604591"/>
              <a:gd name="connsiteY2" fmla="*/ 6411814 h 6819481"/>
              <a:gd name="connsiteX3" fmla="*/ 557938 w 6604591"/>
              <a:gd name="connsiteY3" fmla="*/ 393978 h 6819481"/>
              <a:gd name="connsiteX4" fmla="*/ 6604591 w 6604591"/>
              <a:gd name="connsiteY4" fmla="*/ 416087 h 6819481"/>
              <a:gd name="connsiteX0" fmla="*/ 6604591 w 6806057"/>
              <a:gd name="connsiteY0" fmla="*/ 416087 h 6819481"/>
              <a:gd name="connsiteX1" fmla="*/ 6576817 w 6806057"/>
              <a:gd name="connsiteY1" fmla="*/ 6421414 h 6819481"/>
              <a:gd name="connsiteX2" fmla="*/ 561099 w 6806057"/>
              <a:gd name="connsiteY2" fmla="*/ 6411814 h 6819481"/>
              <a:gd name="connsiteX3" fmla="*/ 557938 w 6806057"/>
              <a:gd name="connsiteY3" fmla="*/ 393978 h 6819481"/>
              <a:gd name="connsiteX4" fmla="*/ 6604591 w 6806057"/>
              <a:gd name="connsiteY4" fmla="*/ 416087 h 6819481"/>
              <a:gd name="connsiteX0" fmla="*/ 6604591 w 6956334"/>
              <a:gd name="connsiteY0" fmla="*/ 416087 h 6819481"/>
              <a:gd name="connsiteX1" fmla="*/ 6576817 w 6956334"/>
              <a:gd name="connsiteY1" fmla="*/ 6421414 h 6819481"/>
              <a:gd name="connsiteX2" fmla="*/ 561099 w 6956334"/>
              <a:gd name="connsiteY2" fmla="*/ 6411814 h 6819481"/>
              <a:gd name="connsiteX3" fmla="*/ 557938 w 6956334"/>
              <a:gd name="connsiteY3" fmla="*/ 393978 h 6819481"/>
              <a:gd name="connsiteX4" fmla="*/ 6604591 w 6956334"/>
              <a:gd name="connsiteY4" fmla="*/ 416087 h 6819481"/>
              <a:gd name="connsiteX0" fmla="*/ 6278153 w 6629896"/>
              <a:gd name="connsiteY0" fmla="*/ 416087 h 6819481"/>
              <a:gd name="connsiteX1" fmla="*/ 6250379 w 6629896"/>
              <a:gd name="connsiteY1" fmla="*/ 6421414 h 6819481"/>
              <a:gd name="connsiteX2" fmla="*/ 234661 w 6629896"/>
              <a:gd name="connsiteY2" fmla="*/ 6411814 h 6819481"/>
              <a:gd name="connsiteX3" fmla="*/ 231500 w 6629896"/>
              <a:gd name="connsiteY3" fmla="*/ 393978 h 6819481"/>
              <a:gd name="connsiteX4" fmla="*/ 6278153 w 6629896"/>
              <a:gd name="connsiteY4" fmla="*/ 416087 h 6819481"/>
              <a:gd name="connsiteX0" fmla="*/ 6408055 w 6759798"/>
              <a:gd name="connsiteY0" fmla="*/ 416087 h 6819481"/>
              <a:gd name="connsiteX1" fmla="*/ 6380281 w 6759798"/>
              <a:gd name="connsiteY1" fmla="*/ 6421414 h 6819481"/>
              <a:gd name="connsiteX2" fmla="*/ 364563 w 6759798"/>
              <a:gd name="connsiteY2" fmla="*/ 6411814 h 6819481"/>
              <a:gd name="connsiteX3" fmla="*/ 361402 w 6759798"/>
              <a:gd name="connsiteY3" fmla="*/ 393978 h 6819481"/>
              <a:gd name="connsiteX4" fmla="*/ 6408055 w 6759798"/>
              <a:gd name="connsiteY4" fmla="*/ 416087 h 6819481"/>
              <a:gd name="connsiteX0" fmla="*/ 6408055 w 6759798"/>
              <a:gd name="connsiteY0" fmla="*/ 416087 h 6805255"/>
              <a:gd name="connsiteX1" fmla="*/ 6380281 w 6759798"/>
              <a:gd name="connsiteY1" fmla="*/ 6421414 h 6805255"/>
              <a:gd name="connsiteX2" fmla="*/ 364563 w 6759798"/>
              <a:gd name="connsiteY2" fmla="*/ 6411814 h 6805255"/>
              <a:gd name="connsiteX3" fmla="*/ 361402 w 6759798"/>
              <a:gd name="connsiteY3" fmla="*/ 393978 h 6805255"/>
              <a:gd name="connsiteX4" fmla="*/ 6408055 w 6759798"/>
              <a:gd name="connsiteY4" fmla="*/ 416087 h 6805255"/>
              <a:gd name="connsiteX0" fmla="*/ 6408055 w 6759798"/>
              <a:gd name="connsiteY0" fmla="*/ 416087 h 6812344"/>
              <a:gd name="connsiteX1" fmla="*/ 6380281 w 6759798"/>
              <a:gd name="connsiteY1" fmla="*/ 6421414 h 6812344"/>
              <a:gd name="connsiteX2" fmla="*/ 364563 w 6759798"/>
              <a:gd name="connsiteY2" fmla="*/ 6411814 h 6812344"/>
              <a:gd name="connsiteX3" fmla="*/ 361402 w 6759798"/>
              <a:gd name="connsiteY3" fmla="*/ 393978 h 6812344"/>
              <a:gd name="connsiteX4" fmla="*/ 6408055 w 6759798"/>
              <a:gd name="connsiteY4" fmla="*/ 416087 h 6812344"/>
              <a:gd name="connsiteX0" fmla="*/ 6431172 w 6782915"/>
              <a:gd name="connsiteY0" fmla="*/ 416087 h 6812344"/>
              <a:gd name="connsiteX1" fmla="*/ 6403398 w 6782915"/>
              <a:gd name="connsiteY1" fmla="*/ 6421414 h 6812344"/>
              <a:gd name="connsiteX2" fmla="*/ 387680 w 6782915"/>
              <a:gd name="connsiteY2" fmla="*/ 6411814 h 6812344"/>
              <a:gd name="connsiteX3" fmla="*/ 384519 w 6782915"/>
              <a:gd name="connsiteY3" fmla="*/ 393978 h 6812344"/>
              <a:gd name="connsiteX4" fmla="*/ 6431172 w 6782915"/>
              <a:gd name="connsiteY4" fmla="*/ 416087 h 6812344"/>
              <a:gd name="connsiteX0" fmla="*/ 6431172 w 6782915"/>
              <a:gd name="connsiteY0" fmla="*/ 394947 h 6791204"/>
              <a:gd name="connsiteX1" fmla="*/ 6403398 w 6782915"/>
              <a:gd name="connsiteY1" fmla="*/ 6400274 h 6791204"/>
              <a:gd name="connsiteX2" fmla="*/ 387680 w 6782915"/>
              <a:gd name="connsiteY2" fmla="*/ 6390674 h 6791204"/>
              <a:gd name="connsiteX3" fmla="*/ 384519 w 6782915"/>
              <a:gd name="connsiteY3" fmla="*/ 372838 h 6791204"/>
              <a:gd name="connsiteX4" fmla="*/ 6431172 w 6782915"/>
              <a:gd name="connsiteY4" fmla="*/ 394947 h 6791204"/>
              <a:gd name="connsiteX0" fmla="*/ 6431172 w 6782915"/>
              <a:gd name="connsiteY0" fmla="*/ 398437 h 6794694"/>
              <a:gd name="connsiteX1" fmla="*/ 6403398 w 6782915"/>
              <a:gd name="connsiteY1" fmla="*/ 6403764 h 6794694"/>
              <a:gd name="connsiteX2" fmla="*/ 387680 w 6782915"/>
              <a:gd name="connsiteY2" fmla="*/ 6394164 h 6794694"/>
              <a:gd name="connsiteX3" fmla="*/ 384519 w 6782915"/>
              <a:gd name="connsiteY3" fmla="*/ 376328 h 6794694"/>
              <a:gd name="connsiteX4" fmla="*/ 6431172 w 6782915"/>
              <a:gd name="connsiteY4" fmla="*/ 398437 h 679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2915" h="6794694">
                <a:moveTo>
                  <a:pt x="6431172" y="398437"/>
                </a:moveTo>
                <a:cubicBezTo>
                  <a:pt x="6895741" y="2573322"/>
                  <a:pt x="6913819" y="4556875"/>
                  <a:pt x="6403398" y="6403764"/>
                </a:cubicBezTo>
                <a:cubicBezTo>
                  <a:pt x="4727265" y="6875357"/>
                  <a:pt x="2762993" y="6975899"/>
                  <a:pt x="387680" y="6394164"/>
                </a:cubicBezTo>
                <a:cubicBezTo>
                  <a:pt x="-146488" y="4161474"/>
                  <a:pt x="-110653" y="2008869"/>
                  <a:pt x="384519" y="376328"/>
                </a:cubicBezTo>
                <a:cubicBezTo>
                  <a:pt x="2341816" y="-142880"/>
                  <a:pt x="4950080" y="-114766"/>
                  <a:pt x="6431172" y="398437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5400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08529" y="859948"/>
            <a:ext cx="8905632" cy="7914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38834" y="764704"/>
            <a:ext cx="9407109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Ja, Ja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3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1437017" y="1662731"/>
            <a:ext cx="9432339" cy="4192652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diagramms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 like </a:t>
            </a:r>
            <a:r>
              <a:rPr lang="de-DE" dirty="0" err="1"/>
              <a:t>this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F20D3453-7454-45ED-AFAB-4C291F2A0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/>
          <p:nvPr/>
        </p:nvSpPr>
        <p:spPr>
          <a:xfrm rot="20181846" flipH="1" flipV="1">
            <a:off x="-323340" y="577038"/>
            <a:ext cx="11957984" cy="8837051"/>
          </a:xfrm>
          <a:custGeom>
            <a:avLst/>
            <a:gdLst>
              <a:gd name="connsiteX0" fmla="*/ 2964409 w 11957984"/>
              <a:gd name="connsiteY0" fmla="*/ 8582038 h 8837051"/>
              <a:gd name="connsiteX1" fmla="*/ 622959 w 11957984"/>
              <a:gd name="connsiteY1" fmla="*/ 7557336 h 8837051"/>
              <a:gd name="connsiteX2" fmla="*/ 573896 w 11957984"/>
              <a:gd name="connsiteY2" fmla="*/ 7355356 h 8837051"/>
              <a:gd name="connsiteX3" fmla="*/ 4014 w 11957984"/>
              <a:gd name="connsiteY3" fmla="*/ 1986441 h 8837051"/>
              <a:gd name="connsiteX4" fmla="*/ 23771 w 11957984"/>
              <a:gd name="connsiteY4" fmla="*/ 1522975 h 8837051"/>
              <a:gd name="connsiteX5" fmla="*/ 690280 w 11957984"/>
              <a:gd name="connsiteY5" fmla="*/ 0 h 8837051"/>
              <a:gd name="connsiteX6" fmla="*/ 11957984 w 11957984"/>
              <a:gd name="connsiteY6" fmla="*/ 4931150 h 8837051"/>
              <a:gd name="connsiteX7" fmla="*/ 10431682 w 11957984"/>
              <a:gd name="connsiteY7" fmla="*/ 8418758 h 8837051"/>
              <a:gd name="connsiteX8" fmla="*/ 10068044 w 11957984"/>
              <a:gd name="connsiteY8" fmla="*/ 8492758 h 8837051"/>
              <a:gd name="connsiteX9" fmla="*/ 3098005 w 11957984"/>
              <a:gd name="connsiteY9" fmla="*/ 8604626 h 883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7984" h="8837051">
                <a:moveTo>
                  <a:pt x="2964409" y="8582038"/>
                </a:moveTo>
                <a:lnTo>
                  <a:pt x="622959" y="7557336"/>
                </a:lnTo>
                <a:lnTo>
                  <a:pt x="573896" y="7355356"/>
                </a:lnTo>
                <a:cubicBezTo>
                  <a:pt x="188354" y="5658571"/>
                  <a:pt x="-33009" y="3854155"/>
                  <a:pt x="4014" y="1986441"/>
                </a:cubicBezTo>
                <a:lnTo>
                  <a:pt x="23771" y="1522975"/>
                </a:lnTo>
                <a:lnTo>
                  <a:pt x="690280" y="0"/>
                </a:lnTo>
                <a:lnTo>
                  <a:pt x="11957984" y="4931150"/>
                </a:lnTo>
                <a:lnTo>
                  <a:pt x="10431682" y="8418758"/>
                </a:lnTo>
                <a:lnTo>
                  <a:pt x="10068044" y="8492758"/>
                </a:lnTo>
                <a:cubicBezTo>
                  <a:pt x="7675246" y="8941697"/>
                  <a:pt x="5192630" y="8921870"/>
                  <a:pt x="3098005" y="86046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63500" dist="63500" dir="16200000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EB4497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0C3D2825-F298-4B43-992F-7248CB6BA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049963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286031" y="-12526"/>
            <a:ext cx="2919416" cy="5174553"/>
          </a:xfrm>
          <a:custGeom>
            <a:avLst/>
            <a:gdLst>
              <a:gd name="connsiteX0" fmla="*/ 0 w 2919416"/>
              <a:gd name="connsiteY0" fmla="*/ 0 h 5174553"/>
              <a:gd name="connsiteX1" fmla="*/ 2919416 w 2919416"/>
              <a:gd name="connsiteY1" fmla="*/ 0 h 5174553"/>
              <a:gd name="connsiteX2" fmla="*/ 2919416 w 2919416"/>
              <a:gd name="connsiteY2" fmla="*/ 5174553 h 5174553"/>
              <a:gd name="connsiteX3" fmla="*/ 2790618 w 2919416"/>
              <a:gd name="connsiteY3" fmla="*/ 4842405 h 5174553"/>
              <a:gd name="connsiteX4" fmla="*/ 116020 w 2919416"/>
              <a:gd name="connsiteY4" fmla="*/ 152358 h 517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416" h="5174553">
                <a:moveTo>
                  <a:pt x="0" y="0"/>
                </a:moveTo>
                <a:lnTo>
                  <a:pt x="2919416" y="0"/>
                </a:lnTo>
                <a:lnTo>
                  <a:pt x="2919416" y="5174553"/>
                </a:lnTo>
                <a:lnTo>
                  <a:pt x="2790618" y="4842405"/>
                </a:lnTo>
                <a:cubicBezTo>
                  <a:pt x="2075726" y="3116527"/>
                  <a:pt x="1149500" y="1552230"/>
                  <a:pt x="116020" y="152358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27828" y="-12526"/>
            <a:ext cx="6696077" cy="3111166"/>
          </a:xfrm>
          <a:custGeom>
            <a:avLst/>
            <a:gdLst>
              <a:gd name="connsiteX0" fmla="*/ 0 w 6696077"/>
              <a:gd name="connsiteY0" fmla="*/ 0 h 3111166"/>
              <a:gd name="connsiteX1" fmla="*/ 6696077 w 6696077"/>
              <a:gd name="connsiteY1" fmla="*/ 0 h 3111166"/>
              <a:gd name="connsiteX2" fmla="*/ 6616653 w 6696077"/>
              <a:gd name="connsiteY2" fmla="*/ 19861 h 3111166"/>
              <a:gd name="connsiteX3" fmla="*/ 276169 w 6696077"/>
              <a:gd name="connsiteY3" fmla="*/ 2916794 h 3111166"/>
              <a:gd name="connsiteX4" fmla="*/ 0 w 6696077"/>
              <a:gd name="connsiteY4" fmla="*/ 3111166 h 311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077" h="3111166">
                <a:moveTo>
                  <a:pt x="0" y="0"/>
                </a:moveTo>
                <a:lnTo>
                  <a:pt x="6696077" y="0"/>
                </a:lnTo>
                <a:lnTo>
                  <a:pt x="6616653" y="19861"/>
                </a:lnTo>
                <a:cubicBezTo>
                  <a:pt x="4570552" y="569013"/>
                  <a:pt x="2288249" y="1546188"/>
                  <a:pt x="276169" y="2916794"/>
                </a:cubicBezTo>
                <a:lnTo>
                  <a:pt x="0" y="311116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6"/>
            </a:solidFill>
          </a:ln>
          <a:effectLst>
            <a:innerShdw blurRad="63500" dist="50800" dir="5400000">
              <a:prstClr val="black">
                <a:alpha val="20000"/>
              </a:prstClr>
            </a:innerShdw>
          </a:effectLst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135" y="56562"/>
            <a:ext cx="1602581" cy="622605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52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palten va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ihandform 34"/>
          <p:cNvSpPr/>
          <p:nvPr/>
        </p:nvSpPr>
        <p:spPr>
          <a:xfrm rot="19091511">
            <a:off x="-984092" y="367116"/>
            <a:ext cx="7736918" cy="7373947"/>
          </a:xfrm>
          <a:custGeom>
            <a:avLst/>
            <a:gdLst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0" fmla="*/ 6050353 w 7736918"/>
              <a:gd name="connsiteY0" fmla="*/ 141006 h 7301421"/>
              <a:gd name="connsiteX1" fmla="*/ 7538149 w 7736918"/>
              <a:gd name="connsiteY1" fmla="*/ 1471631 h 7301421"/>
              <a:gd name="connsiteX2" fmla="*/ 7579414 w 7736918"/>
              <a:gd name="connsiteY2" fmla="*/ 1727137 h 7301421"/>
              <a:gd name="connsiteX3" fmla="*/ 7303933 w 7736918"/>
              <a:gd name="connsiteY3" fmla="*/ 6904021 h 7301421"/>
              <a:gd name="connsiteX4" fmla="*/ 5159097 w 7736918"/>
              <a:gd name="connsiteY4" fmla="*/ 7277351 h 7301421"/>
              <a:gd name="connsiteX5" fmla="*/ 4805038 w 7736918"/>
              <a:gd name="connsiteY5" fmla="*/ 7301421 h 7301421"/>
              <a:gd name="connsiteX6" fmla="*/ 266428 w 7736918"/>
              <a:gd name="connsiteY6" fmla="*/ 3242274 h 7301421"/>
              <a:gd name="connsiteX7" fmla="*/ 152 w 7736918"/>
              <a:gd name="connsiteY7" fmla="*/ 3540003 h 7301421"/>
              <a:gd name="connsiteX8" fmla="*/ 0 w 7736918"/>
              <a:gd name="connsiteY8" fmla="*/ 3527788 h 7301421"/>
              <a:gd name="connsiteX9" fmla="*/ 3134775 w 7736918"/>
              <a:gd name="connsiteY9" fmla="*/ 22737 h 7301421"/>
              <a:gd name="connsiteX10" fmla="*/ 3155605 w 7736918"/>
              <a:gd name="connsiteY10" fmla="*/ 21389 h 7301421"/>
              <a:gd name="connsiteX11" fmla="*/ 5961707 w 7736918"/>
              <a:gd name="connsiteY11" fmla="*/ 127577 h 7301421"/>
              <a:gd name="connsiteX12" fmla="*/ 6050353 w 7736918"/>
              <a:gd name="connsiteY12" fmla="*/ 141006 h 7301421"/>
              <a:gd name="connsiteX0" fmla="*/ 6050353 w 7736918"/>
              <a:gd name="connsiteY0" fmla="*/ 141006 h 7373947"/>
              <a:gd name="connsiteX1" fmla="*/ 7538149 w 7736918"/>
              <a:gd name="connsiteY1" fmla="*/ 1471631 h 7373947"/>
              <a:gd name="connsiteX2" fmla="*/ 7579414 w 7736918"/>
              <a:gd name="connsiteY2" fmla="*/ 1727137 h 7373947"/>
              <a:gd name="connsiteX3" fmla="*/ 7303933 w 7736918"/>
              <a:gd name="connsiteY3" fmla="*/ 6904021 h 7373947"/>
              <a:gd name="connsiteX4" fmla="*/ 5159097 w 7736918"/>
              <a:gd name="connsiteY4" fmla="*/ 7277351 h 7373947"/>
              <a:gd name="connsiteX5" fmla="*/ 4433484 w 7736918"/>
              <a:gd name="connsiteY5" fmla="*/ 7373947 h 7373947"/>
              <a:gd name="connsiteX6" fmla="*/ 266428 w 7736918"/>
              <a:gd name="connsiteY6" fmla="*/ 3242274 h 7373947"/>
              <a:gd name="connsiteX7" fmla="*/ 152 w 7736918"/>
              <a:gd name="connsiteY7" fmla="*/ 3540003 h 7373947"/>
              <a:gd name="connsiteX8" fmla="*/ 0 w 7736918"/>
              <a:gd name="connsiteY8" fmla="*/ 3527788 h 7373947"/>
              <a:gd name="connsiteX9" fmla="*/ 3134775 w 7736918"/>
              <a:gd name="connsiteY9" fmla="*/ 22737 h 7373947"/>
              <a:gd name="connsiteX10" fmla="*/ 3155605 w 7736918"/>
              <a:gd name="connsiteY10" fmla="*/ 21389 h 7373947"/>
              <a:gd name="connsiteX11" fmla="*/ 5961707 w 7736918"/>
              <a:gd name="connsiteY11" fmla="*/ 127577 h 7373947"/>
              <a:gd name="connsiteX12" fmla="*/ 6050353 w 7736918"/>
              <a:gd name="connsiteY12" fmla="*/ 141006 h 7373947"/>
              <a:gd name="connsiteX0" fmla="*/ 6050353 w 7736918"/>
              <a:gd name="connsiteY0" fmla="*/ 141006 h 7373947"/>
              <a:gd name="connsiteX1" fmla="*/ 7538149 w 7736918"/>
              <a:gd name="connsiteY1" fmla="*/ 1471631 h 7373947"/>
              <a:gd name="connsiteX2" fmla="*/ 7579414 w 7736918"/>
              <a:gd name="connsiteY2" fmla="*/ 1727137 h 7373947"/>
              <a:gd name="connsiteX3" fmla="*/ 7303933 w 7736918"/>
              <a:gd name="connsiteY3" fmla="*/ 6904021 h 7373947"/>
              <a:gd name="connsiteX4" fmla="*/ 5159097 w 7736918"/>
              <a:gd name="connsiteY4" fmla="*/ 7277351 h 7373947"/>
              <a:gd name="connsiteX5" fmla="*/ 4433484 w 7736918"/>
              <a:gd name="connsiteY5" fmla="*/ 7373947 h 7373947"/>
              <a:gd name="connsiteX6" fmla="*/ 103667 w 7736918"/>
              <a:gd name="connsiteY6" fmla="*/ 3575142 h 7373947"/>
              <a:gd name="connsiteX7" fmla="*/ 152 w 7736918"/>
              <a:gd name="connsiteY7" fmla="*/ 3540003 h 7373947"/>
              <a:gd name="connsiteX8" fmla="*/ 0 w 7736918"/>
              <a:gd name="connsiteY8" fmla="*/ 3527788 h 7373947"/>
              <a:gd name="connsiteX9" fmla="*/ 3134775 w 7736918"/>
              <a:gd name="connsiteY9" fmla="*/ 22737 h 7373947"/>
              <a:gd name="connsiteX10" fmla="*/ 3155605 w 7736918"/>
              <a:gd name="connsiteY10" fmla="*/ 21389 h 7373947"/>
              <a:gd name="connsiteX11" fmla="*/ 5961707 w 7736918"/>
              <a:gd name="connsiteY11" fmla="*/ 127577 h 7373947"/>
              <a:gd name="connsiteX12" fmla="*/ 6050353 w 7736918"/>
              <a:gd name="connsiteY12" fmla="*/ 141006 h 7373947"/>
              <a:gd name="connsiteX0" fmla="*/ 6050353 w 7736918"/>
              <a:gd name="connsiteY0" fmla="*/ 141006 h 7373947"/>
              <a:gd name="connsiteX1" fmla="*/ 7538149 w 7736918"/>
              <a:gd name="connsiteY1" fmla="*/ 1471631 h 7373947"/>
              <a:gd name="connsiteX2" fmla="*/ 7579414 w 7736918"/>
              <a:gd name="connsiteY2" fmla="*/ 1727137 h 7373947"/>
              <a:gd name="connsiteX3" fmla="*/ 7303933 w 7736918"/>
              <a:gd name="connsiteY3" fmla="*/ 6904021 h 7373947"/>
              <a:gd name="connsiteX4" fmla="*/ 5159097 w 7736918"/>
              <a:gd name="connsiteY4" fmla="*/ 7277351 h 7373947"/>
              <a:gd name="connsiteX5" fmla="*/ 4433484 w 7736918"/>
              <a:gd name="connsiteY5" fmla="*/ 7373947 h 7373947"/>
              <a:gd name="connsiteX6" fmla="*/ 152 w 7736918"/>
              <a:gd name="connsiteY6" fmla="*/ 3540003 h 7373947"/>
              <a:gd name="connsiteX7" fmla="*/ 0 w 7736918"/>
              <a:gd name="connsiteY7" fmla="*/ 3527788 h 7373947"/>
              <a:gd name="connsiteX8" fmla="*/ 3134775 w 7736918"/>
              <a:gd name="connsiteY8" fmla="*/ 22737 h 7373947"/>
              <a:gd name="connsiteX9" fmla="*/ 3155605 w 7736918"/>
              <a:gd name="connsiteY9" fmla="*/ 21389 h 7373947"/>
              <a:gd name="connsiteX10" fmla="*/ 5961707 w 7736918"/>
              <a:gd name="connsiteY10" fmla="*/ 127577 h 7373947"/>
              <a:gd name="connsiteX11" fmla="*/ 6050353 w 7736918"/>
              <a:gd name="connsiteY11" fmla="*/ 141006 h 73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36918" h="7373947">
                <a:moveTo>
                  <a:pt x="6050353" y="141006"/>
                </a:moveTo>
                <a:lnTo>
                  <a:pt x="7538149" y="1471631"/>
                </a:lnTo>
                <a:lnTo>
                  <a:pt x="7579414" y="1727137"/>
                </a:lnTo>
                <a:cubicBezTo>
                  <a:pt x="7852177" y="3571108"/>
                  <a:pt x="7777078" y="5286200"/>
                  <a:pt x="7303933" y="6904021"/>
                </a:cubicBezTo>
                <a:cubicBezTo>
                  <a:pt x="6631649" y="7082768"/>
                  <a:pt x="5918735" y="7212071"/>
                  <a:pt x="5159097" y="7277351"/>
                </a:cubicBezTo>
                <a:lnTo>
                  <a:pt x="4433484" y="7373947"/>
                </a:lnTo>
                <a:lnTo>
                  <a:pt x="152" y="3540003"/>
                </a:lnTo>
                <a:cubicBezTo>
                  <a:pt x="101" y="3535931"/>
                  <a:pt x="51" y="3531860"/>
                  <a:pt x="0" y="3527788"/>
                </a:cubicBezTo>
                <a:lnTo>
                  <a:pt x="3134775" y="22737"/>
                </a:lnTo>
                <a:lnTo>
                  <a:pt x="3155605" y="21389"/>
                </a:lnTo>
                <a:cubicBezTo>
                  <a:pt x="4134035" y="-28081"/>
                  <a:pt x="5109708" y="8648"/>
                  <a:pt x="5961707" y="127577"/>
                </a:cubicBezTo>
                <a:lnTo>
                  <a:pt x="6050353" y="14100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9" name="Freihandform 38"/>
          <p:cNvSpPr/>
          <p:nvPr/>
        </p:nvSpPr>
        <p:spPr>
          <a:xfrm rot="21077387">
            <a:off x="5960378" y="1018263"/>
            <a:ext cx="6625041" cy="5876975"/>
          </a:xfrm>
          <a:custGeom>
            <a:avLst/>
            <a:gdLst>
              <a:gd name="connsiteX0" fmla="*/ 5583434 w 6625041"/>
              <a:gd name="connsiteY0" fmla="*/ 155026 h 5484164"/>
              <a:gd name="connsiteX1" fmla="*/ 6539555 w 6625041"/>
              <a:gd name="connsiteY1" fmla="*/ 382862 h 5484164"/>
              <a:gd name="connsiteX2" fmla="*/ 6622789 w 6625041"/>
              <a:gd name="connsiteY2" fmla="*/ 772571 h 5484164"/>
              <a:gd name="connsiteX3" fmla="*/ 6625041 w 6625041"/>
              <a:gd name="connsiteY3" fmla="*/ 784548 h 5484164"/>
              <a:gd name="connsiteX4" fmla="*/ 5905040 w 6625041"/>
              <a:gd name="connsiteY4" fmla="*/ 5484164 h 5484164"/>
              <a:gd name="connsiteX5" fmla="*/ 100146 w 6625041"/>
              <a:gd name="connsiteY5" fmla="*/ 4594831 h 5484164"/>
              <a:gd name="connsiteX6" fmla="*/ 34965 w 6625041"/>
              <a:gd name="connsiteY6" fmla="*/ 3976214 h 5484164"/>
              <a:gd name="connsiteX7" fmla="*/ 390999 w 6625041"/>
              <a:gd name="connsiteY7" fmla="*/ 361618 h 5484164"/>
              <a:gd name="connsiteX8" fmla="*/ 5583434 w 6625041"/>
              <a:gd name="connsiteY8" fmla="*/ 155026 h 5484164"/>
              <a:gd name="connsiteX0" fmla="*/ 5583434 w 6625041"/>
              <a:gd name="connsiteY0" fmla="*/ 155026 h 5876975"/>
              <a:gd name="connsiteX1" fmla="*/ 6539555 w 6625041"/>
              <a:gd name="connsiteY1" fmla="*/ 382862 h 5876975"/>
              <a:gd name="connsiteX2" fmla="*/ 6622789 w 6625041"/>
              <a:gd name="connsiteY2" fmla="*/ 772571 h 5876975"/>
              <a:gd name="connsiteX3" fmla="*/ 6625041 w 6625041"/>
              <a:gd name="connsiteY3" fmla="*/ 784548 h 5876975"/>
              <a:gd name="connsiteX4" fmla="*/ 5872612 w 6625041"/>
              <a:gd name="connsiteY4" fmla="*/ 5876975 h 5876975"/>
              <a:gd name="connsiteX5" fmla="*/ 100146 w 6625041"/>
              <a:gd name="connsiteY5" fmla="*/ 4594831 h 5876975"/>
              <a:gd name="connsiteX6" fmla="*/ 34965 w 6625041"/>
              <a:gd name="connsiteY6" fmla="*/ 3976214 h 5876975"/>
              <a:gd name="connsiteX7" fmla="*/ 390999 w 6625041"/>
              <a:gd name="connsiteY7" fmla="*/ 361618 h 5876975"/>
              <a:gd name="connsiteX8" fmla="*/ 5583434 w 6625041"/>
              <a:gd name="connsiteY8" fmla="*/ 155026 h 5876975"/>
              <a:gd name="connsiteX0" fmla="*/ 5583434 w 6625041"/>
              <a:gd name="connsiteY0" fmla="*/ 155026 h 5876975"/>
              <a:gd name="connsiteX1" fmla="*/ 6539555 w 6625041"/>
              <a:gd name="connsiteY1" fmla="*/ 382862 h 5876975"/>
              <a:gd name="connsiteX2" fmla="*/ 6622789 w 6625041"/>
              <a:gd name="connsiteY2" fmla="*/ 772571 h 5876975"/>
              <a:gd name="connsiteX3" fmla="*/ 6625041 w 6625041"/>
              <a:gd name="connsiteY3" fmla="*/ 784548 h 5876975"/>
              <a:gd name="connsiteX4" fmla="*/ 5872612 w 6625041"/>
              <a:gd name="connsiteY4" fmla="*/ 5876975 h 5876975"/>
              <a:gd name="connsiteX5" fmla="*/ 109411 w 6625041"/>
              <a:gd name="connsiteY5" fmla="*/ 4957030 h 5876975"/>
              <a:gd name="connsiteX6" fmla="*/ 34965 w 6625041"/>
              <a:gd name="connsiteY6" fmla="*/ 3976214 h 5876975"/>
              <a:gd name="connsiteX7" fmla="*/ 390999 w 6625041"/>
              <a:gd name="connsiteY7" fmla="*/ 361618 h 5876975"/>
              <a:gd name="connsiteX8" fmla="*/ 5583434 w 6625041"/>
              <a:gd name="connsiteY8" fmla="*/ 155026 h 5876975"/>
              <a:gd name="connsiteX0" fmla="*/ 5583434 w 6625041"/>
              <a:gd name="connsiteY0" fmla="*/ 155026 h 5876975"/>
              <a:gd name="connsiteX1" fmla="*/ 6539555 w 6625041"/>
              <a:gd name="connsiteY1" fmla="*/ 382862 h 5876975"/>
              <a:gd name="connsiteX2" fmla="*/ 6622789 w 6625041"/>
              <a:gd name="connsiteY2" fmla="*/ 772571 h 5876975"/>
              <a:gd name="connsiteX3" fmla="*/ 6625041 w 6625041"/>
              <a:gd name="connsiteY3" fmla="*/ 784548 h 5876975"/>
              <a:gd name="connsiteX4" fmla="*/ 5872612 w 6625041"/>
              <a:gd name="connsiteY4" fmla="*/ 5876975 h 5876975"/>
              <a:gd name="connsiteX5" fmla="*/ 154604 w 6625041"/>
              <a:gd name="connsiteY5" fmla="*/ 4963954 h 5876975"/>
              <a:gd name="connsiteX6" fmla="*/ 34965 w 6625041"/>
              <a:gd name="connsiteY6" fmla="*/ 3976214 h 5876975"/>
              <a:gd name="connsiteX7" fmla="*/ 390999 w 6625041"/>
              <a:gd name="connsiteY7" fmla="*/ 361618 h 5876975"/>
              <a:gd name="connsiteX8" fmla="*/ 5583434 w 6625041"/>
              <a:gd name="connsiteY8" fmla="*/ 155026 h 587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5041" h="5876975">
                <a:moveTo>
                  <a:pt x="5583434" y="155026"/>
                </a:moveTo>
                <a:cubicBezTo>
                  <a:pt x="5934491" y="214321"/>
                  <a:pt x="6257170" y="290398"/>
                  <a:pt x="6539555" y="382862"/>
                </a:cubicBezTo>
                <a:cubicBezTo>
                  <a:pt x="6569080" y="513479"/>
                  <a:pt x="6596832" y="643378"/>
                  <a:pt x="6622789" y="772571"/>
                </a:cubicBezTo>
                <a:lnTo>
                  <a:pt x="6625041" y="784548"/>
                </a:lnTo>
                <a:lnTo>
                  <a:pt x="5872612" y="5876975"/>
                </a:lnTo>
                <a:lnTo>
                  <a:pt x="154604" y="4963954"/>
                </a:lnTo>
                <a:lnTo>
                  <a:pt x="34965" y="3976214"/>
                </a:lnTo>
                <a:cubicBezTo>
                  <a:pt x="-68713" y="2635789"/>
                  <a:pt x="60566" y="1391094"/>
                  <a:pt x="390999" y="361618"/>
                </a:cubicBezTo>
                <a:cubicBezTo>
                  <a:pt x="2008104" y="-43749"/>
                  <a:pt x="4062192" y="-101921"/>
                  <a:pt x="5583434" y="15502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7D9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solidFill>
                <a:srgbClr val="EB4497"/>
              </a:solidFill>
            </a:endParaRPr>
          </a:p>
        </p:txBody>
      </p:sp>
      <p:sp>
        <p:nvSpPr>
          <p:cNvPr id="38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007686" y="692696"/>
            <a:ext cx="1362642" cy="727715"/>
          </a:xfrm>
          <a:solidFill>
            <a:schemeClr val="bg1"/>
          </a:solidFill>
          <a:effectLst>
            <a:softEdge rad="127000"/>
          </a:effectLst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37" name="Rechteck 36"/>
          <p:cNvSpPr/>
          <p:nvPr/>
        </p:nvSpPr>
        <p:spPr>
          <a:xfrm>
            <a:off x="-6510" y="6077495"/>
            <a:ext cx="2112050" cy="776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123801" y="151514"/>
            <a:ext cx="1678490" cy="5707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9660" y="745747"/>
            <a:ext cx="10121030" cy="73903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Große Buchstaben gibt‘s hier &lt;-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9660" y="1545440"/>
            <a:ext cx="4875445" cy="436062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38284" y="1545440"/>
            <a:ext cx="4922406" cy="436062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" y="45941"/>
            <a:ext cx="1603078" cy="622618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5EA490F5-E9F3-4573-BFD6-32508E96B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065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7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1"/>
            <a:ext cx="1603078" cy="62261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9660" y="551144"/>
            <a:ext cx="10121030" cy="739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9660" y="1487422"/>
            <a:ext cx="10121030" cy="41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6A5646CC-4F5B-42C7-9DB4-9A65EA2A261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8046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3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  <p:sldLayoutId id="214748375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" y="45941"/>
            <a:ext cx="1603078" cy="62261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9660" y="745747"/>
            <a:ext cx="10121030" cy="739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9660" y="1672956"/>
            <a:ext cx="10121030" cy="4234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DB7B43B2-FA6C-4126-881C-69EAB421453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7763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5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9660" y="745747"/>
            <a:ext cx="10121030" cy="739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9660" y="1693552"/>
            <a:ext cx="10121030" cy="4221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88322A54-209D-494C-BD09-7426D469C20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9660" y="745747"/>
            <a:ext cx="10121030" cy="739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9660" y="1693552"/>
            <a:ext cx="10121030" cy="4221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EA02F97F-95E8-49EA-AEA7-15B266EADFB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3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9660" y="745747"/>
            <a:ext cx="10121030" cy="739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9660" y="1693552"/>
            <a:ext cx="10121030" cy="4221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9B0AC25C-6072-4CB8-AF99-752C87CDEFA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1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" y="47356"/>
            <a:ext cx="1603078" cy="62261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9660" y="745747"/>
            <a:ext cx="10121030" cy="739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9660" y="1693552"/>
            <a:ext cx="10121030" cy="41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6AD4EF66-3A3D-42AA-A993-5437C8754A3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3" y="47356"/>
            <a:ext cx="1603078" cy="622618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9660" y="745747"/>
            <a:ext cx="10121030" cy="739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9660" y="1693552"/>
            <a:ext cx="10121030" cy="41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EE0FE41B-1C94-4F3C-A866-D591AC5362B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5492"/>
            <a:ext cx="12192000" cy="98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8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88440" y="2764940"/>
            <a:ext cx="2448268" cy="1728192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59A6C48-7C7B-4E5D-8763-094B0330E6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F39596D-9E17-4D26-AF79-CE74A388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807624"/>
            <a:ext cx="9016718" cy="677160"/>
          </a:xfrm>
        </p:spPr>
        <p:txBody>
          <a:bodyPr>
            <a:normAutofit fontScale="90000"/>
          </a:bodyPr>
          <a:lstStyle/>
          <a:p>
            <a:r>
              <a:rPr lang="de-DE" dirty="0"/>
              <a:t>Vom Wort Gottes inspiriert – </a:t>
            </a:r>
            <a:br>
              <a:rPr lang="de-DE" dirty="0"/>
            </a:br>
            <a:r>
              <a:rPr lang="de-DE" dirty="0"/>
              <a:t>Glauben und Leben zusammenbringen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EED1C7-3873-494A-B618-0029DFCE39A7}"/>
              </a:ext>
            </a:extLst>
          </p:cNvPr>
          <p:cNvSpPr txBox="1"/>
          <p:nvPr/>
        </p:nvSpPr>
        <p:spPr>
          <a:xfrm>
            <a:off x="2423592" y="1674110"/>
            <a:ext cx="74325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Methode „Den Bibeltext ‚auslegen‘ (‚</a:t>
            </a:r>
            <a:r>
              <a:rPr lang="de-DE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Bible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walk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‘)“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Zugang für größere Gruppen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ermöglicht eine kurze, aber intensive Begegnung mit dem Text mit etwas Bewegung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Dauer: 30 Minuten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Material: Bibeltext, der satzweise oder in Sinnabschnitten auf mehrere große Blätter geschrieben wird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ausreichend Platz im Raum</a:t>
            </a:r>
          </a:p>
          <a:p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3DA13CA-B974-482F-99AD-08F7920474A8}"/>
              </a:ext>
            </a:extLst>
          </p:cNvPr>
          <p:cNvSpPr txBox="1"/>
          <p:nvPr/>
        </p:nvSpPr>
        <p:spPr>
          <a:xfrm>
            <a:off x="127195" y="3933056"/>
            <a:ext cx="10441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Ablauf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Der Bibeltext wird laut gelesen.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Die Textblätter werden in einer Reihe auf dem Boden ausgelegt. Dabei wird der Text erneut vorgelesen.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Jede/r geht durch den ausgelegten Bibeltext, sucht sich „ihren/seinen“ Ort und bleibt dort stehen.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Alle, die an einem Ort stehen, tauschen sich aus.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Zusammenführung im Plenum: Die Leitung befragt Einzelne nach „ihrem“ Ort oder bittet um Rückmeldungen aus den Kleingruppen.    </a:t>
            </a:r>
            <a:r>
              <a:rPr lang="de-DE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(aus dem Begleitbuch zum Zukunftsgespräch 2015/16, von Dr.in </a:t>
            </a:r>
            <a:r>
              <a:rPr lang="de-DE" sz="1200" i="1">
                <a:solidFill>
                  <a:schemeClr val="tx1">
                    <a:lumMod val="75000"/>
                    <a:lumOff val="25000"/>
                  </a:schemeClr>
                </a:solidFill>
              </a:rPr>
              <a:t>Uta Zwingenberger) 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rche der Beteiligung_schmale Fußzeile">
  <a:themeElements>
    <a:clrScheme name="Kirche der Beteiligung">
      <a:dk1>
        <a:srgbClr val="003362"/>
      </a:dk1>
      <a:lt1>
        <a:sysClr val="window" lastClr="FFFFFF"/>
      </a:lt1>
      <a:dk2>
        <a:srgbClr val="788CBE"/>
      </a:dk2>
      <a:lt2>
        <a:srgbClr val="E7E6E6"/>
      </a:lt2>
      <a:accent1>
        <a:srgbClr val="DA704E"/>
      </a:accent1>
      <a:accent2>
        <a:srgbClr val="8F649E"/>
      </a:accent2>
      <a:accent3>
        <a:srgbClr val="8EB891"/>
      </a:accent3>
      <a:accent4>
        <a:srgbClr val="E94C9A"/>
      </a:accent4>
      <a:accent5>
        <a:srgbClr val="FBCA02"/>
      </a:accent5>
      <a:accent6>
        <a:srgbClr val="902E49"/>
      </a:accent6>
      <a:hlink>
        <a:srgbClr val="788CBE"/>
      </a:hlink>
      <a:folHlink>
        <a:srgbClr val="788CBE"/>
      </a:folHlink>
    </a:clrScheme>
    <a:fontScheme name="Kirche der Beteiligu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che der Beteiligung_schmale Fußzeile" id="{18F0DDC7-5441-4D53-B630-F5A504E96B8C}" vid="{A364C04F-4C39-4875-ABDF-8D666F573308}"/>
    </a:ext>
  </a:extLst>
</a:theme>
</file>

<file path=ppt/theme/theme2.xml><?xml version="1.0" encoding="utf-8"?>
<a:theme xmlns:a="http://schemas.openxmlformats.org/drawingml/2006/main" name="1_Neutral">
  <a:themeElements>
    <a:clrScheme name="Kirche der Beteiligung">
      <a:dk1>
        <a:srgbClr val="003362"/>
      </a:dk1>
      <a:lt1>
        <a:sysClr val="window" lastClr="FFFFFF"/>
      </a:lt1>
      <a:dk2>
        <a:srgbClr val="788CBE"/>
      </a:dk2>
      <a:lt2>
        <a:srgbClr val="E7E6E6"/>
      </a:lt2>
      <a:accent1>
        <a:srgbClr val="DA704E"/>
      </a:accent1>
      <a:accent2>
        <a:srgbClr val="8F649E"/>
      </a:accent2>
      <a:accent3>
        <a:srgbClr val="8EB891"/>
      </a:accent3>
      <a:accent4>
        <a:srgbClr val="E94C9A"/>
      </a:accent4>
      <a:accent5>
        <a:srgbClr val="FBCA02"/>
      </a:accent5>
      <a:accent6>
        <a:srgbClr val="902E49"/>
      </a:accent6>
      <a:hlink>
        <a:srgbClr val="788CBE"/>
      </a:hlink>
      <a:folHlink>
        <a:srgbClr val="788CBE"/>
      </a:folHlink>
    </a:clrScheme>
    <a:fontScheme name="Kirche der Beteiligu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che der Beteiligung alpha0.9.potx" id="{A8BC1140-1564-4765-9326-D9F44BB9DDDD}" vid="{4C11F13E-4076-4A07-8A25-DB30DE1CAD2B}"/>
    </a:ext>
  </a:extLst>
</a:theme>
</file>

<file path=ppt/theme/theme3.xml><?xml version="1.0" encoding="utf-8"?>
<a:theme xmlns:a="http://schemas.openxmlformats.org/drawingml/2006/main" name="2_Neutral">
  <a:themeElements>
    <a:clrScheme name="Kirche der Beteiligung">
      <a:dk1>
        <a:srgbClr val="003362"/>
      </a:dk1>
      <a:lt1>
        <a:sysClr val="window" lastClr="FFFFFF"/>
      </a:lt1>
      <a:dk2>
        <a:srgbClr val="788CBE"/>
      </a:dk2>
      <a:lt2>
        <a:srgbClr val="E7E6E6"/>
      </a:lt2>
      <a:accent1>
        <a:srgbClr val="DA704E"/>
      </a:accent1>
      <a:accent2>
        <a:srgbClr val="8F649E"/>
      </a:accent2>
      <a:accent3>
        <a:srgbClr val="8EB891"/>
      </a:accent3>
      <a:accent4>
        <a:srgbClr val="E94C9A"/>
      </a:accent4>
      <a:accent5>
        <a:srgbClr val="FBCA02"/>
      </a:accent5>
      <a:accent6>
        <a:srgbClr val="902E49"/>
      </a:accent6>
      <a:hlink>
        <a:srgbClr val="788CBE"/>
      </a:hlink>
      <a:folHlink>
        <a:srgbClr val="788CBE"/>
      </a:folHlink>
    </a:clrScheme>
    <a:fontScheme name="Kirche der Beteiligu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che der Beteiligung alpha0.9.potx" id="{A8BC1140-1564-4765-9326-D9F44BB9DDDD}" vid="{CDE74290-E537-4847-A6CF-AD3DAE8F14C6}"/>
    </a:ext>
  </a:extLst>
</a:theme>
</file>

<file path=ppt/theme/theme4.xml><?xml version="1.0" encoding="utf-8"?>
<a:theme xmlns:a="http://schemas.openxmlformats.org/drawingml/2006/main" name="3_Neutral">
  <a:themeElements>
    <a:clrScheme name="Kirche der Beteiligung">
      <a:dk1>
        <a:srgbClr val="003362"/>
      </a:dk1>
      <a:lt1>
        <a:sysClr val="window" lastClr="FFFFFF"/>
      </a:lt1>
      <a:dk2>
        <a:srgbClr val="788CBE"/>
      </a:dk2>
      <a:lt2>
        <a:srgbClr val="E7E6E6"/>
      </a:lt2>
      <a:accent1>
        <a:srgbClr val="DA704E"/>
      </a:accent1>
      <a:accent2>
        <a:srgbClr val="8F649E"/>
      </a:accent2>
      <a:accent3>
        <a:srgbClr val="8EB891"/>
      </a:accent3>
      <a:accent4>
        <a:srgbClr val="E94C9A"/>
      </a:accent4>
      <a:accent5>
        <a:srgbClr val="FBCA02"/>
      </a:accent5>
      <a:accent6>
        <a:srgbClr val="902E49"/>
      </a:accent6>
      <a:hlink>
        <a:srgbClr val="788CBE"/>
      </a:hlink>
      <a:folHlink>
        <a:srgbClr val="788CBE"/>
      </a:folHlink>
    </a:clrScheme>
    <a:fontScheme name="Kirche der Beteiligu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che der Beteiligung alpha0.9.potx" id="{A8BC1140-1564-4765-9326-D9F44BB9DDDD}" vid="{77C54145-C7CE-48EE-93FA-C1C595949BA8}"/>
    </a:ext>
  </a:extLst>
</a:theme>
</file>

<file path=ppt/theme/theme5.xml><?xml version="1.0" encoding="utf-8"?>
<a:theme xmlns:a="http://schemas.openxmlformats.org/drawingml/2006/main" name="4_Neutral">
  <a:themeElements>
    <a:clrScheme name="Kirche der Beteiligung">
      <a:dk1>
        <a:srgbClr val="003362"/>
      </a:dk1>
      <a:lt1>
        <a:sysClr val="window" lastClr="FFFFFF"/>
      </a:lt1>
      <a:dk2>
        <a:srgbClr val="788CBE"/>
      </a:dk2>
      <a:lt2>
        <a:srgbClr val="E7E6E6"/>
      </a:lt2>
      <a:accent1>
        <a:srgbClr val="DA704E"/>
      </a:accent1>
      <a:accent2>
        <a:srgbClr val="8F649E"/>
      </a:accent2>
      <a:accent3>
        <a:srgbClr val="8EB891"/>
      </a:accent3>
      <a:accent4>
        <a:srgbClr val="E94C9A"/>
      </a:accent4>
      <a:accent5>
        <a:srgbClr val="FBCA02"/>
      </a:accent5>
      <a:accent6>
        <a:srgbClr val="902E49"/>
      </a:accent6>
      <a:hlink>
        <a:srgbClr val="788CBE"/>
      </a:hlink>
      <a:folHlink>
        <a:srgbClr val="788CBE"/>
      </a:folHlink>
    </a:clrScheme>
    <a:fontScheme name="Kirche der Beteiligu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che der Beteiligung alpha0.9.potx" id="{A8BC1140-1564-4765-9326-D9F44BB9DDDD}" vid="{1DC9993F-E2E3-46A6-A0B4-E84F8EDEC5D0}"/>
    </a:ext>
  </a:extLst>
</a:theme>
</file>

<file path=ppt/theme/theme6.xml><?xml version="1.0" encoding="utf-8"?>
<a:theme xmlns:a="http://schemas.openxmlformats.org/drawingml/2006/main" name="5_Neutral">
  <a:themeElements>
    <a:clrScheme name="Kirche der Beteiligung">
      <a:dk1>
        <a:srgbClr val="003362"/>
      </a:dk1>
      <a:lt1>
        <a:sysClr val="window" lastClr="FFFFFF"/>
      </a:lt1>
      <a:dk2>
        <a:srgbClr val="788CBE"/>
      </a:dk2>
      <a:lt2>
        <a:srgbClr val="E7E6E6"/>
      </a:lt2>
      <a:accent1>
        <a:srgbClr val="DA704E"/>
      </a:accent1>
      <a:accent2>
        <a:srgbClr val="8F649E"/>
      </a:accent2>
      <a:accent3>
        <a:srgbClr val="8EB891"/>
      </a:accent3>
      <a:accent4>
        <a:srgbClr val="E94C9A"/>
      </a:accent4>
      <a:accent5>
        <a:srgbClr val="FBCA02"/>
      </a:accent5>
      <a:accent6>
        <a:srgbClr val="902E49"/>
      </a:accent6>
      <a:hlink>
        <a:srgbClr val="788CBE"/>
      </a:hlink>
      <a:folHlink>
        <a:srgbClr val="788CBE"/>
      </a:folHlink>
    </a:clrScheme>
    <a:fontScheme name="Kirche der Beteiligu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che der Beteiligung alpha0.9.potx" id="{A8BC1140-1564-4765-9326-D9F44BB9DDDD}" vid="{3644C3DF-A166-482A-99CD-04C5DD4CF922}"/>
    </a:ext>
  </a:extLst>
</a:theme>
</file>

<file path=ppt/theme/theme7.xml><?xml version="1.0" encoding="utf-8"?>
<a:theme xmlns:a="http://schemas.openxmlformats.org/drawingml/2006/main" name="6_Neutral">
  <a:themeElements>
    <a:clrScheme name="Kirche der Beteiligung">
      <a:dk1>
        <a:srgbClr val="003362"/>
      </a:dk1>
      <a:lt1>
        <a:sysClr val="window" lastClr="FFFFFF"/>
      </a:lt1>
      <a:dk2>
        <a:srgbClr val="788CBE"/>
      </a:dk2>
      <a:lt2>
        <a:srgbClr val="E7E6E6"/>
      </a:lt2>
      <a:accent1>
        <a:srgbClr val="DA704E"/>
      </a:accent1>
      <a:accent2>
        <a:srgbClr val="8F649E"/>
      </a:accent2>
      <a:accent3>
        <a:srgbClr val="8EB891"/>
      </a:accent3>
      <a:accent4>
        <a:srgbClr val="E94C9A"/>
      </a:accent4>
      <a:accent5>
        <a:srgbClr val="FBCA02"/>
      </a:accent5>
      <a:accent6>
        <a:srgbClr val="902E49"/>
      </a:accent6>
      <a:hlink>
        <a:srgbClr val="788CBE"/>
      </a:hlink>
      <a:folHlink>
        <a:srgbClr val="788CBE"/>
      </a:folHlink>
    </a:clrScheme>
    <a:fontScheme name="Kirche der Beteiligu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che der Beteiligung alpha0.9.potx" id="{A8BC1140-1564-4765-9326-D9F44BB9DDDD}" vid="{CBF836AE-B3AE-4217-AB73-D78BF0491856}"/>
    </a:ext>
  </a:extLst>
</a:theme>
</file>

<file path=ppt/theme/theme8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Kirche der Beteiligung</Template>
  <TotalTime>0</TotalTime>
  <Words>151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Calibri</vt:lpstr>
      <vt:lpstr>Daniel</vt:lpstr>
      <vt:lpstr>Kirche der Beteiligung_schmale Fußzeile</vt:lpstr>
      <vt:lpstr>1_Neutral</vt:lpstr>
      <vt:lpstr>2_Neutral</vt:lpstr>
      <vt:lpstr>3_Neutral</vt:lpstr>
      <vt:lpstr>4_Neutral</vt:lpstr>
      <vt:lpstr>5_Neutral</vt:lpstr>
      <vt:lpstr>6_Neutral</vt:lpstr>
      <vt:lpstr>Vom Wort Gottes inspiriert –  Glauben und Leben zusammenbringen</vt:lpstr>
    </vt:vector>
  </TitlesOfParts>
  <Company>Bistum Osnabrück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Bettina Benesch</dc:creator>
  <cp:lastModifiedBy>Hermann Steinkamp</cp:lastModifiedBy>
  <cp:revision>125</cp:revision>
  <cp:lastPrinted>2017-11-20T14:55:44Z</cp:lastPrinted>
  <dcterms:created xsi:type="dcterms:W3CDTF">2015-05-28T08:57:25Z</dcterms:created>
  <dcterms:modified xsi:type="dcterms:W3CDTF">2017-11-20T15:01:21Z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S_AutoÜbernahme">
    <vt:bool>false</vt:bool>
  </property>
  <property fmtid="{D5CDD505-2E9C-101B-9397-08002B2CF9AE}" pid="3" name="OS_LastOpenTime">
    <vt:lpwstr>9/11/2017 3:47:51 PM</vt:lpwstr>
  </property>
  <property fmtid="{D5CDD505-2E9C-101B-9397-08002B2CF9AE}" pid="4" name="OS_LastOpenUser">
    <vt:lpwstr>I.SCHMITT</vt:lpwstr>
  </property>
  <property fmtid="{D5CDD505-2E9C-101B-9397-08002B2CF9AE}" pid="5" name="os_autosavelastposition510077">
    <vt:lpwstr>Slide124</vt:lpwstr>
  </property>
  <property fmtid="{D5CDD505-2E9C-101B-9397-08002B2CF9AE}" pid="6" name="OS_LastSave">
    <vt:lpwstr>9/11/2017 7:19:58 PM</vt:lpwstr>
  </property>
  <property fmtid="{D5CDD505-2E9C-101B-9397-08002B2CF9AE}" pid="7" name="OS_LastSaveUser">
    <vt:lpwstr>I.SCHMITT</vt:lpwstr>
  </property>
  <property fmtid="{D5CDD505-2E9C-101B-9397-08002B2CF9AE}" pid="8" name="OS_LastDocumentSaved">
    <vt:bool>false</vt:bool>
  </property>
  <property fmtid="{D5CDD505-2E9C-101B-9397-08002B2CF9AE}" pid="9" name="MustSave">
    <vt:bool>false</vt:bool>
  </property>
</Properties>
</file>